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3" r:id="rId1"/>
  </p:sldMasterIdLst>
  <p:notesMasterIdLst>
    <p:notesMasterId r:id="rId5"/>
  </p:notesMasterIdLst>
  <p:handoutMasterIdLst>
    <p:handoutMasterId r:id="rId6"/>
  </p:handoutMasterIdLst>
  <p:sldIdLst>
    <p:sldId id="1313" r:id="rId2"/>
    <p:sldId id="1324" r:id="rId3"/>
    <p:sldId id="1323" r:id="rId4"/>
  </p:sldIdLst>
  <p:sldSz cx="12192000" cy="6858000"/>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imonds Bridaks" initials="" lastIdx="0" clrIdx="0"/>
  <p:cmAuthor id="2" name="Anete Gaiķe" initials="AG" lastIdx="1" clrIdx="1">
    <p:extLst>
      <p:ext uri="{19B8F6BF-5375-455C-9EA6-DF929625EA0E}">
        <p15:presenceInfo xmlns:p15="http://schemas.microsoft.com/office/powerpoint/2012/main" userId="S-1-5-21-738795142-1242532775-405837587-12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539"/>
    <a:srgbClr val="FF4B94"/>
    <a:srgbClr val="FF0066"/>
    <a:srgbClr val="FF0000"/>
    <a:srgbClr val="CC33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2265" autoAdjust="0"/>
  </p:normalViewPr>
  <p:slideViewPr>
    <p:cSldViewPr snapToGrid="0" snapToObjects="1">
      <p:cViewPr varScale="1">
        <p:scale>
          <a:sx n="102" d="100"/>
          <a:sy n="102" d="100"/>
        </p:scale>
        <p:origin x="774" y="10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9C804B-8A27-4F7D-BD52-4AC5858976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a:extLst>
              <a:ext uri="{FF2B5EF4-FFF2-40B4-BE49-F238E27FC236}">
                <a16:creationId xmlns:a16="http://schemas.microsoft.com/office/drawing/2014/main" id="{E053D6E5-834C-4559-BA95-75F62CEB13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41B2614-144A-44D7-86A9-EAC88894B561}" type="datetimeFigureOut">
              <a:rPr lang="lv-LV"/>
              <a:pPr>
                <a:defRPr/>
              </a:pPr>
              <a:t>20.06.2023</a:t>
            </a:fld>
            <a:endParaRPr lang="lv-LV"/>
          </a:p>
        </p:txBody>
      </p:sp>
      <p:sp>
        <p:nvSpPr>
          <p:cNvPr id="4" name="Footer Placeholder 3">
            <a:extLst>
              <a:ext uri="{FF2B5EF4-FFF2-40B4-BE49-F238E27FC236}">
                <a16:creationId xmlns:a16="http://schemas.microsoft.com/office/drawing/2014/main" id="{0EBC493F-9397-4D8B-B9F7-B79060DAB3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lv-LV"/>
          </a:p>
        </p:txBody>
      </p:sp>
      <p:sp>
        <p:nvSpPr>
          <p:cNvPr id="5" name="Slide Number Placeholder 4">
            <a:extLst>
              <a:ext uri="{FF2B5EF4-FFF2-40B4-BE49-F238E27FC236}">
                <a16:creationId xmlns:a16="http://schemas.microsoft.com/office/drawing/2014/main" id="{A63AFCFC-21AD-4E7F-BF9E-D3D17B1BC8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0A3AA46-2214-4F60-983C-71EDB137A914}" type="slidenum">
              <a:rPr lang="lv-LV"/>
              <a:pPr>
                <a:defRPr/>
              </a:pPr>
              <a:t>‹Nº›</a:t>
            </a:fld>
            <a:endParaRPr lang="lv-LV"/>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9DB4F3-DAEF-4B20-894A-887F88224A9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BE588A72-2ED1-46E4-B164-35D00D3E6A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695C1D18-B31F-456B-B296-DAC71133ADEC}" type="datetimeFigureOut">
              <a:rPr lang="lv-LV" altLang="lv-LV"/>
              <a:pPr>
                <a:defRPr/>
              </a:pPr>
              <a:t>20.06.2023</a:t>
            </a:fld>
            <a:endParaRPr lang="lv-LV" altLang="lv-LV"/>
          </a:p>
        </p:txBody>
      </p:sp>
      <p:sp>
        <p:nvSpPr>
          <p:cNvPr id="4" name="Slide Image Placeholder 3">
            <a:extLst>
              <a:ext uri="{FF2B5EF4-FFF2-40B4-BE49-F238E27FC236}">
                <a16:creationId xmlns:a16="http://schemas.microsoft.com/office/drawing/2014/main" id="{0978C43F-4D7E-486D-8E4C-2DFCF9A896C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BBA4E1DF-9A8E-4C38-934B-2A6AF090963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CFE2F23F-52D4-4ACA-8D35-267629E3B03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DE92E62F-79B5-4B5A-AC87-EB6209B09A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47563B9-EABA-4465-89D6-F69F70025966}" type="slidenum">
              <a:rPr lang="lv-LV" altLang="lv-LV"/>
              <a:pPr>
                <a:defRPr/>
              </a:pPr>
              <a:t>‹Nº›</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9C7C020-B505-432C-B752-E4DEC71F2256}"/>
              </a:ext>
            </a:extLst>
          </p:cNvPr>
          <p:cNvSpPr>
            <a:spLocks noGrp="1" noRot="1" noChangeAspect="1" noChangeArrowheads="1" noTextEdit="1"/>
          </p:cNvSpPr>
          <p:nvPr>
            <p:ph type="sldImg"/>
          </p:nvPr>
        </p:nvSpPr>
        <p:spPr bwMode="auto">
          <a:xfrm>
            <a:off x="-923925" y="952500"/>
            <a:ext cx="8466138" cy="476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142B982-700D-4483-A798-4711223EF0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775A3A66-59AD-4FD3-848F-2301B9339D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194B3D-AEFB-4608-8972-577DE1F8AF57}" type="slidenum">
              <a:rPr kumimoji="0" lang="lv-LV"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lv-LV"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9966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a:endParaRPr lang="lv-LV" dirty="0"/>
          </a:p>
        </p:txBody>
      </p:sp>
      <p:sp>
        <p:nvSpPr>
          <p:cNvPr id="4" name="Slide Number Placeholder 3"/>
          <p:cNvSpPr>
            <a:spLocks noGrp="1"/>
          </p:cNvSpPr>
          <p:nvPr>
            <p:ph type="sldNum" sz="quarter" idx="10"/>
          </p:nvPr>
        </p:nvSpPr>
        <p:spPr/>
        <p:txBody>
          <a:bodyPr/>
          <a:lstStyle/>
          <a:p>
            <a:pPr marL="0" marR="0" lvl="0" indent="0" algn="r" defTabSz="939575"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9575" rtl="0" eaLnBrk="1" fontAlgn="auto" latinLnBrk="0" hangingPunct="1">
                <a:lnSpc>
                  <a:spcPct val="100000"/>
                </a:lnSpc>
                <a:spcBef>
                  <a:spcPts val="0"/>
                </a:spcBef>
                <a:spcAft>
                  <a:spcPts val="0"/>
                </a:spcAft>
                <a:buClrTx/>
                <a:buSzTx/>
                <a:buFontTx/>
                <a:buNone/>
                <a:tabLst/>
                <a:defRPr/>
              </a:pPr>
              <a:t>3</a:t>
            </a:fld>
            <a:endParaRPr kumimoji="0" lang="lv-LV"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003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8CC9E37-DC05-435A-AC63-9FE81F1B0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06449" y="0"/>
            <a:ext cx="3979101"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0B88E582-F763-429A-9F37-0699141139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AA5D5D03-612B-4713-B645-D1A837BC0E56}"/>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2077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3454400" y="304802"/>
            <a:ext cx="8128000" cy="1066799"/>
          </a:xfrm>
          <a:prstGeom prst="rect">
            <a:avLst/>
          </a:prstGeom>
          <a:noFill/>
          <a:ln>
            <a:noFill/>
          </a:ln>
        </p:spPr>
        <p:txBody>
          <a:bodyPr spcFirstLastPara="1" wrap="square" lIns="93950" tIns="46975" rIns="93950" bIns="46975" anchor="t" anchorCtr="0">
            <a:normAutofit/>
          </a:bodyPr>
          <a:lstStyle>
            <a:lvl1pPr lvl="0" algn="l">
              <a:lnSpc>
                <a:spcPct val="100000"/>
              </a:lnSpc>
              <a:spcBef>
                <a:spcPts val="0"/>
              </a:spcBef>
              <a:spcAft>
                <a:spcPts val="0"/>
              </a:spcAft>
              <a:buSzPts val="1400"/>
              <a:buNone/>
              <a:defRPr sz="2400" b="1">
                <a:latin typeface="Verdana"/>
                <a:ea typeface="Verdana"/>
                <a:cs typeface="Verdana"/>
                <a:sym typeface="Verdana"/>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3454400" y="6324600"/>
            <a:ext cx="2641600" cy="304800"/>
          </a:xfrm>
          <a:prstGeom prst="rect">
            <a:avLst/>
          </a:prstGeom>
          <a:noFill/>
          <a:ln>
            <a:noFill/>
          </a:ln>
        </p:spPr>
        <p:txBody>
          <a:bodyPr spcFirstLastPara="1" wrap="square" lIns="93950" tIns="46975" rIns="93950" bIns="46975" anchor="t" anchorCtr="0">
            <a:normAutofit/>
          </a:bodyPr>
          <a:lstStyle>
            <a:lvl1pPr marL="457200" lvl="0" indent="-228600" algn="l">
              <a:lnSpc>
                <a:spcPct val="100000"/>
              </a:lnSpc>
              <a:spcBef>
                <a:spcPts val="200"/>
              </a:spcBef>
              <a:spcAft>
                <a:spcPts val="0"/>
              </a:spcAft>
              <a:buClr>
                <a:schemeClr val="dk1"/>
              </a:buClr>
              <a:buSzPts val="1000"/>
              <a:buNone/>
              <a:defRPr sz="10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36"/>
          <p:cNvSpPr txBox="1">
            <a:spLocks noGrp="1"/>
          </p:cNvSpPr>
          <p:nvPr>
            <p:ph type="body" idx="2"/>
          </p:nvPr>
        </p:nvSpPr>
        <p:spPr>
          <a:xfrm>
            <a:off x="6502400" y="6324600"/>
            <a:ext cx="4876800" cy="304800"/>
          </a:xfrm>
          <a:prstGeom prst="rect">
            <a:avLst/>
          </a:prstGeom>
          <a:noFill/>
          <a:ln>
            <a:noFill/>
          </a:ln>
        </p:spPr>
        <p:txBody>
          <a:bodyPr spcFirstLastPara="1" wrap="square" lIns="93950" tIns="46975" rIns="93950" bIns="46975" anchor="t" anchorCtr="0">
            <a:normAutofit/>
          </a:bodyPr>
          <a:lstStyle>
            <a:lvl1pPr marL="457200" lvl="0" indent="-228600" algn="r">
              <a:lnSpc>
                <a:spcPct val="100000"/>
              </a:lnSpc>
              <a:spcBef>
                <a:spcPts val="200"/>
              </a:spcBef>
              <a:spcAft>
                <a:spcPts val="0"/>
              </a:spcAft>
              <a:buClr>
                <a:schemeClr val="dk1"/>
              </a:buClr>
              <a:buSzPts val="1000"/>
              <a:buNone/>
              <a:defRPr sz="1000">
                <a:latin typeface="Verdana"/>
                <a:ea typeface="Verdana"/>
                <a:cs typeface="Verdana"/>
                <a:sym typeface="Verdana"/>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6"/>
          <p:cNvSpPr txBox="1">
            <a:spLocks noGrp="1"/>
          </p:cNvSpPr>
          <p:nvPr>
            <p:ph type="sldNum" idx="12"/>
          </p:nvPr>
        </p:nvSpPr>
        <p:spPr>
          <a:xfrm>
            <a:off x="11379200" y="6324600"/>
            <a:ext cx="406400" cy="304800"/>
          </a:xfrm>
          <a:prstGeom prst="rect">
            <a:avLst/>
          </a:prstGeom>
          <a:noFill/>
          <a:ln>
            <a:noFill/>
          </a:ln>
        </p:spPr>
        <p:txBody>
          <a:bodyPr spcFirstLastPara="1" wrap="square" lIns="93950" tIns="46975" rIns="93950" bIns="46975" anchor="ctr" anchorCtr="0">
            <a:noAutofit/>
          </a:bodyPr>
          <a:lstStyle>
            <a:lvl1pPr marL="0" marR="0" lvl="0"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1pPr>
            <a:lvl2pPr marL="0" marR="0" lvl="1"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2pPr>
            <a:lvl3pPr marL="0" marR="0" lvl="2"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3pPr>
            <a:lvl4pPr marL="0" marR="0" lvl="3"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4pPr>
            <a:lvl5pPr marL="0" marR="0" lvl="4"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5pPr>
            <a:lvl6pPr marL="0" marR="0" lvl="5"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6pPr>
            <a:lvl7pPr marL="0" marR="0" lvl="6"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7pPr>
            <a:lvl8pPr marL="0" marR="0" lvl="7"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8pPr>
            <a:lvl9pPr marL="0" marR="0" lvl="8" indent="0" algn="r">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
              <a:t>‹Nº›</a:t>
            </a:fld>
            <a:endParaRPr/>
          </a:p>
        </p:txBody>
      </p:sp>
    </p:spTree>
    <p:extLst>
      <p:ext uri="{BB962C8B-B14F-4D97-AF65-F5344CB8AC3E}">
        <p14:creationId xmlns:p14="http://schemas.microsoft.com/office/powerpoint/2010/main" val="40769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733ACEF-BB64-4415-8C3F-DDE71EF414D7}"/>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8AADCCB2-7716-4E9E-A36F-36B74993FB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F5C9CEB6-6B08-425D-BF74-A8DE28FBD12F}"/>
              </a:ext>
            </a:extLst>
          </p:cNvPr>
          <p:cNvSpPr>
            <a:spLocks noGrp="1"/>
          </p:cNvSpPr>
          <p:nvPr>
            <p:ph type="dt" sz="half" idx="10"/>
          </p:nvPr>
        </p:nvSpPr>
        <p:spPr/>
        <p:txBody>
          <a:bodyPr/>
          <a:lstStyle/>
          <a:p>
            <a:fld id="{BBE5D982-60FE-4267-B4CC-AB4519B4DF53}" type="datetimeFigureOut">
              <a:rPr lang="lv-LV" smtClean="0"/>
              <a:t>20.06.2023</a:t>
            </a:fld>
            <a:endParaRPr lang="lv-LV"/>
          </a:p>
        </p:txBody>
      </p:sp>
      <p:sp>
        <p:nvSpPr>
          <p:cNvPr id="5" name="Kājenes vietturis 4">
            <a:extLst>
              <a:ext uri="{FF2B5EF4-FFF2-40B4-BE49-F238E27FC236}">
                <a16:creationId xmlns:a16="http://schemas.microsoft.com/office/drawing/2014/main" id="{06861E1C-E079-459B-ACFD-968B3249E42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791276D1-5266-4F8D-B725-9A901999CB29}"/>
              </a:ext>
            </a:extLst>
          </p:cNvPr>
          <p:cNvSpPr>
            <a:spLocks noGrp="1"/>
          </p:cNvSpPr>
          <p:nvPr>
            <p:ph type="sldNum" sz="quarter" idx="12"/>
          </p:nvPr>
        </p:nvSpPr>
        <p:spPr/>
        <p:txBody>
          <a:bodyPr/>
          <a:lstStyle/>
          <a:p>
            <a:fld id="{4FD824E2-4BE9-423E-BCD2-9CB857E77487}" type="slidenum">
              <a:rPr lang="lv-LV" smtClean="0"/>
              <a:t>‹Nº›</a:t>
            </a:fld>
            <a:endParaRPr lang="lv-LV"/>
          </a:p>
        </p:txBody>
      </p:sp>
    </p:spTree>
    <p:extLst>
      <p:ext uri="{BB962C8B-B14F-4D97-AF65-F5344CB8AC3E}">
        <p14:creationId xmlns:p14="http://schemas.microsoft.com/office/powerpoint/2010/main" val="336335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F4E315-19ED-4FD4-8B8E-FDDAAA7D2B74}"/>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A2EA570D-5484-49FF-ABF4-BEC939826F5E}"/>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0166E5-271C-4B2E-B041-280D56E08FB4}"/>
              </a:ext>
            </a:extLst>
          </p:cNvPr>
          <p:cNvSpPr>
            <a:spLocks noGrp="1"/>
          </p:cNvSpPr>
          <p:nvPr>
            <p:ph type="dt" sz="half" idx="10"/>
          </p:nvPr>
        </p:nvSpPr>
        <p:spPr/>
        <p:txBody>
          <a:bodyPr/>
          <a:lstStyle/>
          <a:p>
            <a:fld id="{BBE5D982-60FE-4267-B4CC-AB4519B4DF53}" type="datetimeFigureOut">
              <a:rPr lang="lv-LV" smtClean="0"/>
              <a:t>20.06.2023</a:t>
            </a:fld>
            <a:endParaRPr lang="lv-LV"/>
          </a:p>
        </p:txBody>
      </p:sp>
      <p:sp>
        <p:nvSpPr>
          <p:cNvPr id="5" name="Kājenes vietturis 4">
            <a:extLst>
              <a:ext uri="{FF2B5EF4-FFF2-40B4-BE49-F238E27FC236}">
                <a16:creationId xmlns:a16="http://schemas.microsoft.com/office/drawing/2014/main" id="{4995A4A1-7693-499F-9A5C-929B8B278A39}"/>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C70AB77C-ECEA-4166-8588-2584DD6F0EFE}"/>
              </a:ext>
            </a:extLst>
          </p:cNvPr>
          <p:cNvSpPr>
            <a:spLocks noGrp="1"/>
          </p:cNvSpPr>
          <p:nvPr>
            <p:ph type="sldNum" sz="quarter" idx="12"/>
          </p:nvPr>
        </p:nvSpPr>
        <p:spPr/>
        <p:txBody>
          <a:bodyPr/>
          <a:lstStyle/>
          <a:p>
            <a:fld id="{4FD824E2-4BE9-423E-BCD2-9CB857E77487}" type="slidenum">
              <a:rPr lang="lv-LV" smtClean="0"/>
              <a:t>‹Nº›</a:t>
            </a:fld>
            <a:endParaRPr lang="lv-LV"/>
          </a:p>
        </p:txBody>
      </p:sp>
    </p:spTree>
    <p:extLst>
      <p:ext uri="{BB962C8B-B14F-4D97-AF65-F5344CB8AC3E}">
        <p14:creationId xmlns:p14="http://schemas.microsoft.com/office/powerpoint/2010/main" val="231193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2A4D2E1A-6CDD-49A6-BA33-EF1DD0B732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7"/>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270636"/>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6502400" y="627433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AC9A00DF-CE9B-493F-B252-2AA56699A090}"/>
              </a:ext>
            </a:extLst>
          </p:cNvPr>
          <p:cNvSpPr>
            <a:spLocks noGrp="1"/>
          </p:cNvSpPr>
          <p:nvPr>
            <p:ph type="sldNum" sz="quarter" idx="13"/>
          </p:nvPr>
        </p:nvSpPr>
        <p:spPr>
          <a:xfrm>
            <a:off x="11582400" y="6270625"/>
            <a:ext cx="406400" cy="304800"/>
          </a:xfrm>
        </p:spPr>
        <p:txBody>
          <a:bodyPr/>
          <a:lstStyle>
            <a:lvl1pPr>
              <a:defRPr sz="1000">
                <a:latin typeface="Verdana" panose="020B0604030504040204" pitchFamily="34" charset="0"/>
              </a:defRPr>
            </a:lvl1pPr>
          </a:lstStyle>
          <a:p>
            <a:pPr>
              <a:defRPr/>
            </a:pPr>
            <a:fld id="{FFDC0490-2BBE-4A42-8438-FF57233D2B96}" type="slidenum">
              <a:rPr lang="en-US" altLang="lv-LV"/>
              <a:pPr>
                <a:defRPr/>
              </a:pPr>
              <a:t>‹Nº›</a:t>
            </a:fld>
            <a:endParaRPr lang="en-US" altLang="lv-LV" dirty="0"/>
          </a:p>
        </p:txBody>
      </p:sp>
    </p:spTree>
    <p:extLst>
      <p:ext uri="{BB962C8B-B14F-4D97-AF65-F5344CB8AC3E}">
        <p14:creationId xmlns:p14="http://schemas.microsoft.com/office/powerpoint/2010/main" val="355236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078527B9-6670-432B-9878-AD75992C6D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9"/>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64" indent="0">
              <a:buNone/>
              <a:defRPr sz="1700">
                <a:solidFill>
                  <a:schemeClr val="tx1">
                    <a:tint val="75000"/>
                  </a:schemeClr>
                </a:solidFill>
              </a:defRPr>
            </a:lvl2pPr>
            <a:lvl3pPr marL="939527" indent="0">
              <a:buNone/>
              <a:defRPr sz="1600">
                <a:solidFill>
                  <a:schemeClr val="tx1">
                    <a:tint val="75000"/>
                  </a:schemeClr>
                </a:solidFill>
              </a:defRPr>
            </a:lvl3pPr>
            <a:lvl4pPr marL="1409295" indent="0">
              <a:buNone/>
              <a:defRPr sz="1400">
                <a:solidFill>
                  <a:schemeClr val="tx1">
                    <a:tint val="75000"/>
                  </a:schemeClr>
                </a:solidFill>
              </a:defRPr>
            </a:lvl4pPr>
            <a:lvl5pPr marL="1879058" indent="0">
              <a:buNone/>
              <a:defRPr sz="1400">
                <a:solidFill>
                  <a:schemeClr val="tx1">
                    <a:tint val="75000"/>
                  </a:schemeClr>
                </a:solidFill>
              </a:defRPr>
            </a:lvl5pPr>
            <a:lvl6pPr marL="2348823" indent="0">
              <a:buNone/>
              <a:defRPr sz="1400">
                <a:solidFill>
                  <a:schemeClr val="tx1">
                    <a:tint val="75000"/>
                  </a:schemeClr>
                </a:solidFill>
              </a:defRPr>
            </a:lvl6pPr>
            <a:lvl7pPr marL="2818588" indent="0">
              <a:buNone/>
              <a:defRPr sz="1400">
                <a:solidFill>
                  <a:schemeClr val="tx1">
                    <a:tint val="75000"/>
                  </a:schemeClr>
                </a:solidFill>
              </a:defRPr>
            </a:lvl7pPr>
            <a:lvl8pPr marL="3288350" indent="0">
              <a:buNone/>
              <a:defRPr sz="1400">
                <a:solidFill>
                  <a:schemeClr val="tx1">
                    <a:tint val="75000"/>
                  </a:schemeClr>
                </a:solidFill>
              </a:defRPr>
            </a:lvl8pPr>
            <a:lvl9pPr marL="3758117"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1722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168232"/>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795B32AD-3725-4455-B857-A085F0441C58}"/>
              </a:ext>
            </a:extLst>
          </p:cNvPr>
          <p:cNvSpPr>
            <a:spLocks noGrp="1"/>
          </p:cNvSpPr>
          <p:nvPr>
            <p:ph type="sldNum" sz="quarter" idx="13"/>
          </p:nvPr>
        </p:nvSpPr>
        <p:spPr>
          <a:xfrm>
            <a:off x="11582400" y="6169025"/>
            <a:ext cx="406400" cy="304800"/>
          </a:xfrm>
        </p:spPr>
        <p:txBody>
          <a:bodyPr/>
          <a:lstStyle>
            <a:lvl1pPr>
              <a:defRPr sz="1000">
                <a:latin typeface="Verdana" panose="020B0604030504040204" pitchFamily="34" charset="0"/>
              </a:defRPr>
            </a:lvl1pPr>
          </a:lstStyle>
          <a:p>
            <a:pPr>
              <a:defRPr/>
            </a:pPr>
            <a:fld id="{9F113E71-640C-4F1B-9F23-3F0E4A9B4CF5}" type="slidenum">
              <a:rPr lang="en-US" altLang="lv-LV"/>
              <a:pPr>
                <a:defRPr/>
              </a:pPr>
              <a:t>‹Nº›</a:t>
            </a:fld>
            <a:endParaRPr lang="en-US" altLang="lv-LV"/>
          </a:p>
        </p:txBody>
      </p:sp>
    </p:spTree>
    <p:extLst>
      <p:ext uri="{BB962C8B-B14F-4D97-AF65-F5344CB8AC3E}">
        <p14:creationId xmlns:p14="http://schemas.microsoft.com/office/powerpoint/2010/main" val="285294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7B08D-69FC-4C9A-916F-0268E2AA77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10"/>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267200"/>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5"/>
            <a:ext cx="3962400" cy="428307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5"/>
          <p:cNvSpPr>
            <a:spLocks noGrp="1"/>
          </p:cNvSpPr>
          <p:nvPr>
            <p:ph type="body" sz="quarter" idx="10"/>
          </p:nvPr>
        </p:nvSpPr>
        <p:spPr>
          <a:xfrm>
            <a:off x="3454400" y="61722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168232"/>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Slide Number Placeholder 22">
            <a:extLst>
              <a:ext uri="{FF2B5EF4-FFF2-40B4-BE49-F238E27FC236}">
                <a16:creationId xmlns:a16="http://schemas.microsoft.com/office/drawing/2014/main" id="{C79E2CBF-3DF1-4462-A746-D66BCBF5607D}"/>
              </a:ext>
            </a:extLst>
          </p:cNvPr>
          <p:cNvSpPr>
            <a:spLocks noGrp="1"/>
          </p:cNvSpPr>
          <p:nvPr>
            <p:ph type="sldNum" sz="quarter" idx="13"/>
          </p:nvPr>
        </p:nvSpPr>
        <p:spPr>
          <a:xfrm>
            <a:off x="11582400" y="6169025"/>
            <a:ext cx="406400" cy="304800"/>
          </a:xfrm>
        </p:spPr>
        <p:txBody>
          <a:bodyPr/>
          <a:lstStyle>
            <a:lvl1pPr>
              <a:defRPr sz="1000">
                <a:latin typeface="Verdana" panose="020B0604030504040204" pitchFamily="34" charset="0"/>
              </a:defRPr>
            </a:lvl1pPr>
          </a:lstStyle>
          <a:p>
            <a:pPr>
              <a:defRPr/>
            </a:pPr>
            <a:fld id="{623AC791-E025-4A7C-BE5B-CA09458668EC}" type="slidenum">
              <a:rPr lang="en-US" altLang="lv-LV"/>
              <a:pPr>
                <a:defRPr/>
              </a:pPr>
              <a:t>‹Nº›</a:t>
            </a:fld>
            <a:endParaRPr lang="en-US" altLang="lv-LV"/>
          </a:p>
        </p:txBody>
      </p:sp>
    </p:spTree>
    <p:extLst>
      <p:ext uri="{BB962C8B-B14F-4D97-AF65-F5344CB8AC3E}">
        <p14:creationId xmlns:p14="http://schemas.microsoft.com/office/powerpoint/2010/main" val="357649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983EBC06-7DB5-4CC3-9062-3C28851B43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10"/>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9"/>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7620000" y="2386949"/>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516065"/>
            <a:ext cx="3860800" cy="87153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3" name="Text Placeholder 21"/>
          <p:cNvSpPr>
            <a:spLocks noGrp="1"/>
          </p:cNvSpPr>
          <p:nvPr>
            <p:ph type="body" sz="quarter" idx="17"/>
          </p:nvPr>
        </p:nvSpPr>
        <p:spPr>
          <a:xfrm>
            <a:off x="7620000" y="1516065"/>
            <a:ext cx="3962400" cy="87087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5"/>
          <p:cNvSpPr>
            <a:spLocks noGrp="1"/>
          </p:cNvSpPr>
          <p:nvPr>
            <p:ph type="body" sz="quarter" idx="10"/>
          </p:nvPr>
        </p:nvSpPr>
        <p:spPr>
          <a:xfrm>
            <a:off x="3454400" y="61722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2" name="Text Placeholder 19"/>
          <p:cNvSpPr>
            <a:spLocks noGrp="1"/>
          </p:cNvSpPr>
          <p:nvPr>
            <p:ph type="body" sz="quarter" idx="12"/>
          </p:nvPr>
        </p:nvSpPr>
        <p:spPr>
          <a:xfrm>
            <a:off x="6502400" y="6168232"/>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Slide Number Placeholder 22">
            <a:extLst>
              <a:ext uri="{FF2B5EF4-FFF2-40B4-BE49-F238E27FC236}">
                <a16:creationId xmlns:a16="http://schemas.microsoft.com/office/drawing/2014/main" id="{D752FFE5-4BC0-4A83-A737-2E6C0160B306}"/>
              </a:ext>
            </a:extLst>
          </p:cNvPr>
          <p:cNvSpPr>
            <a:spLocks noGrp="1"/>
          </p:cNvSpPr>
          <p:nvPr>
            <p:ph type="sldNum" sz="quarter" idx="18"/>
          </p:nvPr>
        </p:nvSpPr>
        <p:spPr>
          <a:xfrm>
            <a:off x="11582400" y="6169025"/>
            <a:ext cx="406400" cy="304800"/>
          </a:xfrm>
        </p:spPr>
        <p:txBody>
          <a:bodyPr/>
          <a:lstStyle>
            <a:lvl1pPr>
              <a:defRPr sz="1000">
                <a:latin typeface="Verdana" panose="020B0604030504040204" pitchFamily="34" charset="0"/>
              </a:defRPr>
            </a:lvl1pPr>
          </a:lstStyle>
          <a:p>
            <a:pPr>
              <a:defRPr/>
            </a:pPr>
            <a:fld id="{2D0BD60D-E02F-43C5-9FA7-0D41ED786719}" type="slidenum">
              <a:rPr lang="en-US" altLang="lv-LV"/>
              <a:pPr>
                <a:defRPr/>
              </a:pPr>
              <a:t>‹Nº›</a:t>
            </a:fld>
            <a:endParaRPr lang="en-US" altLang="lv-LV"/>
          </a:p>
        </p:txBody>
      </p:sp>
    </p:spTree>
    <p:extLst>
      <p:ext uri="{BB962C8B-B14F-4D97-AF65-F5344CB8AC3E}">
        <p14:creationId xmlns:p14="http://schemas.microsoft.com/office/powerpoint/2010/main" val="351611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0D5FADDB-A487-40B6-84C1-7C71982DC5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10"/>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4" name="Text Placeholder 15"/>
          <p:cNvSpPr>
            <a:spLocks noGrp="1"/>
          </p:cNvSpPr>
          <p:nvPr>
            <p:ph type="body" sz="quarter" idx="10"/>
          </p:nvPr>
        </p:nvSpPr>
        <p:spPr>
          <a:xfrm>
            <a:off x="3454400" y="61722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5" name="Text Placeholder 19"/>
          <p:cNvSpPr>
            <a:spLocks noGrp="1"/>
          </p:cNvSpPr>
          <p:nvPr>
            <p:ph type="body" sz="quarter" idx="12"/>
          </p:nvPr>
        </p:nvSpPr>
        <p:spPr>
          <a:xfrm>
            <a:off x="6502400" y="6168232"/>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0835630-4073-45C5-A233-372002D80BAF}"/>
              </a:ext>
            </a:extLst>
          </p:cNvPr>
          <p:cNvSpPr>
            <a:spLocks noGrp="1"/>
          </p:cNvSpPr>
          <p:nvPr>
            <p:ph type="sldNum" sz="quarter" idx="13"/>
          </p:nvPr>
        </p:nvSpPr>
        <p:spPr>
          <a:xfrm>
            <a:off x="11582400" y="6169025"/>
            <a:ext cx="406400" cy="304800"/>
          </a:xfrm>
        </p:spPr>
        <p:txBody>
          <a:bodyPr/>
          <a:lstStyle>
            <a:lvl1pPr>
              <a:defRPr sz="1000">
                <a:latin typeface="Verdana" panose="020B0604030504040204" pitchFamily="34" charset="0"/>
              </a:defRPr>
            </a:lvl1pPr>
          </a:lstStyle>
          <a:p>
            <a:pPr>
              <a:defRPr/>
            </a:pPr>
            <a:fld id="{E81F55C2-F15E-42EF-B8E0-84B908E77B2B}" type="slidenum">
              <a:rPr lang="en-US" altLang="lv-LV"/>
              <a:pPr>
                <a:defRPr/>
              </a:pPr>
              <a:t>‹Nº›</a:t>
            </a:fld>
            <a:endParaRPr lang="en-US" altLang="lv-LV"/>
          </a:p>
        </p:txBody>
      </p:sp>
    </p:spTree>
    <p:extLst>
      <p:ext uri="{BB962C8B-B14F-4D97-AF65-F5344CB8AC3E}">
        <p14:creationId xmlns:p14="http://schemas.microsoft.com/office/powerpoint/2010/main" val="423793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727BB1E8-29EC-4E35-AD26-28D4830C56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5"/>
          <p:cNvSpPr>
            <a:spLocks noGrp="1"/>
          </p:cNvSpPr>
          <p:nvPr>
            <p:ph type="body" sz="quarter" idx="10"/>
          </p:nvPr>
        </p:nvSpPr>
        <p:spPr>
          <a:xfrm>
            <a:off x="3454400" y="61722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Text Placeholder 19"/>
          <p:cNvSpPr>
            <a:spLocks noGrp="1"/>
          </p:cNvSpPr>
          <p:nvPr>
            <p:ph type="body" sz="quarter" idx="12"/>
          </p:nvPr>
        </p:nvSpPr>
        <p:spPr>
          <a:xfrm>
            <a:off x="6502400" y="6168232"/>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07FAC0A8-72F8-4CC9-9E1D-9B1810DB4B13}"/>
              </a:ext>
            </a:extLst>
          </p:cNvPr>
          <p:cNvSpPr>
            <a:spLocks noGrp="1"/>
          </p:cNvSpPr>
          <p:nvPr>
            <p:ph type="sldNum" sz="quarter" idx="13"/>
          </p:nvPr>
        </p:nvSpPr>
        <p:spPr>
          <a:xfrm>
            <a:off x="11582400" y="6169025"/>
            <a:ext cx="406400" cy="304800"/>
          </a:xfrm>
        </p:spPr>
        <p:txBody>
          <a:bodyPr/>
          <a:lstStyle>
            <a:lvl1pPr>
              <a:defRPr sz="1000">
                <a:latin typeface="Verdana" panose="020B0604030504040204" pitchFamily="34" charset="0"/>
              </a:defRPr>
            </a:lvl1pPr>
          </a:lstStyle>
          <a:p>
            <a:pPr>
              <a:defRPr/>
            </a:pPr>
            <a:fld id="{FF624254-6A8D-42C3-80C3-07947B3FAB09}" type="slidenum">
              <a:rPr lang="en-US" altLang="lv-LV"/>
              <a:pPr>
                <a:defRPr/>
              </a:pPr>
              <a:t>‹Nº›</a:t>
            </a:fld>
            <a:endParaRPr lang="en-US" altLang="lv-LV"/>
          </a:p>
        </p:txBody>
      </p:sp>
    </p:spTree>
    <p:extLst>
      <p:ext uri="{BB962C8B-B14F-4D97-AF65-F5344CB8AC3E}">
        <p14:creationId xmlns:p14="http://schemas.microsoft.com/office/powerpoint/2010/main" val="428971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8ADC77-D127-449F-962F-2B3C59593E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84"/>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3"/>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64" indent="0">
              <a:buNone/>
              <a:defRPr sz="1200"/>
            </a:lvl2pPr>
            <a:lvl3pPr marL="939527" indent="0">
              <a:buNone/>
              <a:defRPr sz="1000"/>
            </a:lvl3pPr>
            <a:lvl4pPr marL="1409295" indent="0">
              <a:buNone/>
              <a:defRPr sz="1000"/>
            </a:lvl4pPr>
            <a:lvl5pPr marL="1879058" indent="0">
              <a:buNone/>
              <a:defRPr sz="1000"/>
            </a:lvl5pPr>
            <a:lvl6pPr marL="2348823" indent="0">
              <a:buNone/>
              <a:defRPr sz="1000"/>
            </a:lvl6pPr>
            <a:lvl7pPr marL="2818588" indent="0">
              <a:buNone/>
              <a:defRPr sz="1000"/>
            </a:lvl7pPr>
            <a:lvl8pPr marL="3288350" indent="0">
              <a:buNone/>
              <a:defRPr sz="1000"/>
            </a:lvl8pPr>
            <a:lvl9pPr marL="3758117" indent="0">
              <a:buNone/>
              <a:defRPr sz="1000"/>
            </a:lvl9pPr>
          </a:lstStyle>
          <a:p>
            <a:pPr lvl="0"/>
            <a:r>
              <a:rPr lang="en-US"/>
              <a:t>Click to edit Master text styles</a:t>
            </a:r>
          </a:p>
        </p:txBody>
      </p:sp>
      <p:sp>
        <p:nvSpPr>
          <p:cNvPr id="11" name="Text Placeholder 15"/>
          <p:cNvSpPr>
            <a:spLocks noGrp="1"/>
          </p:cNvSpPr>
          <p:nvPr>
            <p:ph type="body" sz="quarter" idx="10"/>
          </p:nvPr>
        </p:nvSpPr>
        <p:spPr>
          <a:xfrm>
            <a:off x="3454400" y="61722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168232"/>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Slide Number Placeholder 22">
            <a:extLst>
              <a:ext uri="{FF2B5EF4-FFF2-40B4-BE49-F238E27FC236}">
                <a16:creationId xmlns:a16="http://schemas.microsoft.com/office/drawing/2014/main" id="{05E939F6-CDDD-4E39-8563-299415A00927}"/>
              </a:ext>
            </a:extLst>
          </p:cNvPr>
          <p:cNvSpPr>
            <a:spLocks noGrp="1"/>
          </p:cNvSpPr>
          <p:nvPr>
            <p:ph type="sldNum" sz="quarter" idx="13"/>
          </p:nvPr>
        </p:nvSpPr>
        <p:spPr>
          <a:xfrm>
            <a:off x="11582400" y="6169025"/>
            <a:ext cx="406400" cy="304800"/>
          </a:xfrm>
        </p:spPr>
        <p:txBody>
          <a:bodyPr/>
          <a:lstStyle>
            <a:lvl1pPr>
              <a:defRPr sz="1000">
                <a:latin typeface="Verdana" panose="020B0604030504040204" pitchFamily="34" charset="0"/>
              </a:defRPr>
            </a:lvl1pPr>
          </a:lstStyle>
          <a:p>
            <a:pPr>
              <a:defRPr/>
            </a:pPr>
            <a:fld id="{1C05C9BF-2183-443A-B8EB-48F0682C03CE}" type="slidenum">
              <a:rPr lang="en-US" altLang="lv-LV"/>
              <a:pPr>
                <a:defRPr/>
              </a:pPr>
              <a:t>‹Nº›</a:t>
            </a:fld>
            <a:endParaRPr lang="en-US" altLang="lv-LV"/>
          </a:p>
        </p:txBody>
      </p:sp>
    </p:spTree>
    <p:extLst>
      <p:ext uri="{BB962C8B-B14F-4D97-AF65-F5344CB8AC3E}">
        <p14:creationId xmlns:p14="http://schemas.microsoft.com/office/powerpoint/2010/main" val="7046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904565D7-2554-4868-8C7E-6F74A32ADF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6" name="Picture 6">
            <a:extLst>
              <a:ext uri="{FF2B5EF4-FFF2-40B4-BE49-F238E27FC236}">
                <a16:creationId xmlns:a16="http://schemas.microsoft.com/office/drawing/2014/main" id="{1F1CEDD7-742D-4A33-83EC-9318DE3AF2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6449" y="0"/>
            <a:ext cx="3979101"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86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1080EC-FDA8-4940-B149-4A60D1C1153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E4958DA6-FC1E-4C7C-AECD-B0C82835FF62}"/>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AEA2CFD3-59E4-4EEA-8A8E-B68FB6C6522C}"/>
              </a:ext>
            </a:extLst>
          </p:cNvPr>
          <p:cNvSpPr>
            <a:spLocks noGrp="1"/>
          </p:cNvSpPr>
          <p:nvPr>
            <p:ph type="dt" sz="half" idx="2"/>
          </p:nvPr>
        </p:nvSpPr>
        <p:spPr>
          <a:xfrm>
            <a:off x="609600" y="6356350"/>
            <a:ext cx="28448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4809B7A1-DD97-4A89-9010-BEC1122F39C2}" type="datetime1">
              <a:rPr lang="en-US" altLang="lv-LV"/>
              <a:pPr>
                <a:defRPr/>
              </a:pPr>
              <a:t>6/20/2023</a:t>
            </a:fld>
            <a:endParaRPr lang="en-US" altLang="lv-LV"/>
          </a:p>
        </p:txBody>
      </p:sp>
      <p:sp>
        <p:nvSpPr>
          <p:cNvPr id="5" name="Footer Placeholder 4">
            <a:extLst>
              <a:ext uri="{FF2B5EF4-FFF2-40B4-BE49-F238E27FC236}">
                <a16:creationId xmlns:a16="http://schemas.microsoft.com/office/drawing/2014/main" id="{C35254D2-0FC3-4192-B218-7408D37C4AFF}"/>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27"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3F7220C-845F-4C32-A94D-886127415C4A}"/>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FFEA6F85-E5BC-4ECD-AC2F-69F4BA5A450E}" type="slidenum">
              <a:rPr lang="en-US" altLang="lv-LV"/>
              <a:pPr>
                <a:defRPr/>
              </a:pPr>
              <a:t>‹Nº›</a:t>
            </a:fld>
            <a:endParaRPr lang="en-US" altLang="lv-LV"/>
          </a:p>
        </p:txBody>
      </p:sp>
    </p:spTree>
    <p:extLst>
      <p:ext uri="{BB962C8B-B14F-4D97-AF65-F5344CB8AC3E}">
        <p14:creationId xmlns:p14="http://schemas.microsoft.com/office/powerpoint/2010/main" val="239861567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76" r:id="rId10"/>
    <p:sldLayoutId id="2147483977" r:id="rId11"/>
    <p:sldLayoutId id="2147483978" r:id="rId12"/>
  </p:sldLayoutIdLst>
  <p:hf hdr="0" ftr="0" dt="0"/>
  <p:txStyles>
    <p:titleStyle>
      <a:lvl1pPr algn="ctr" defTabSz="936625"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6625"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6625"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6625"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6625"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178" algn="ctr" defTabSz="938167" rtl="0" eaLnBrk="1" fontAlgn="base" hangingPunct="1">
        <a:spcBef>
          <a:spcPct val="0"/>
        </a:spcBef>
        <a:spcAft>
          <a:spcPct val="0"/>
        </a:spcAft>
        <a:defRPr sz="4500">
          <a:solidFill>
            <a:schemeClr val="tx1"/>
          </a:solidFill>
          <a:latin typeface="Times New Roman" pitchFamily="18" charset="0"/>
        </a:defRPr>
      </a:lvl6pPr>
      <a:lvl7pPr marL="914354" algn="ctr" defTabSz="938167" rtl="0" eaLnBrk="1" fontAlgn="base" hangingPunct="1">
        <a:spcBef>
          <a:spcPct val="0"/>
        </a:spcBef>
        <a:spcAft>
          <a:spcPct val="0"/>
        </a:spcAft>
        <a:defRPr sz="4500">
          <a:solidFill>
            <a:schemeClr val="tx1"/>
          </a:solidFill>
          <a:latin typeface="Times New Roman" pitchFamily="18" charset="0"/>
        </a:defRPr>
      </a:lvl7pPr>
      <a:lvl8pPr marL="1371532" algn="ctr" defTabSz="938167" rtl="0" eaLnBrk="1" fontAlgn="base" hangingPunct="1">
        <a:spcBef>
          <a:spcPct val="0"/>
        </a:spcBef>
        <a:spcAft>
          <a:spcPct val="0"/>
        </a:spcAft>
        <a:defRPr sz="4500">
          <a:solidFill>
            <a:schemeClr val="tx1"/>
          </a:solidFill>
          <a:latin typeface="Times New Roman" pitchFamily="18" charset="0"/>
        </a:defRPr>
      </a:lvl8pPr>
      <a:lvl9pPr marL="1828709" algn="ctr" defTabSz="938167" rtl="0" eaLnBrk="1" fontAlgn="base" hangingPunct="1">
        <a:spcBef>
          <a:spcPct val="0"/>
        </a:spcBef>
        <a:spcAft>
          <a:spcPct val="0"/>
        </a:spcAft>
        <a:defRPr sz="4500">
          <a:solidFill>
            <a:schemeClr val="tx1"/>
          </a:solidFill>
          <a:latin typeface="Times New Roman" pitchFamily="18" charset="0"/>
        </a:defRPr>
      </a:lvl9pPr>
    </p:titleStyle>
    <p:bodyStyle>
      <a:lvl1pPr marL="349250" indent="-349250" algn="l" defTabSz="936625"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0413" indent="-290513" algn="l" defTabSz="93662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1575" indent="-231775" algn="l" defTabSz="93662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1475" indent="-231775" algn="l" defTabSz="9366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1375" indent="-231775" algn="l" defTabSz="936625"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706" indent="-234881" algn="l" defTabSz="93952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470" indent="-234881" algn="l" defTabSz="93952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236" indent="-234881" algn="l" defTabSz="93952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2999" indent="-234881" algn="l" defTabSz="93952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27" rtl="0" eaLnBrk="1" latinLnBrk="0" hangingPunct="1">
        <a:defRPr sz="1700" kern="1200">
          <a:solidFill>
            <a:schemeClr val="tx1"/>
          </a:solidFill>
          <a:latin typeface="+mn-lt"/>
          <a:ea typeface="+mn-ea"/>
          <a:cs typeface="+mn-cs"/>
        </a:defRPr>
      </a:lvl1pPr>
      <a:lvl2pPr marL="469764" algn="l" defTabSz="939527" rtl="0" eaLnBrk="1" latinLnBrk="0" hangingPunct="1">
        <a:defRPr sz="1700" kern="1200">
          <a:solidFill>
            <a:schemeClr val="tx1"/>
          </a:solidFill>
          <a:latin typeface="+mn-lt"/>
          <a:ea typeface="+mn-ea"/>
          <a:cs typeface="+mn-cs"/>
        </a:defRPr>
      </a:lvl2pPr>
      <a:lvl3pPr marL="939527" algn="l" defTabSz="939527" rtl="0" eaLnBrk="1" latinLnBrk="0" hangingPunct="1">
        <a:defRPr sz="1700" kern="1200">
          <a:solidFill>
            <a:schemeClr val="tx1"/>
          </a:solidFill>
          <a:latin typeface="+mn-lt"/>
          <a:ea typeface="+mn-ea"/>
          <a:cs typeface="+mn-cs"/>
        </a:defRPr>
      </a:lvl3pPr>
      <a:lvl4pPr marL="1409295" algn="l" defTabSz="939527" rtl="0" eaLnBrk="1" latinLnBrk="0" hangingPunct="1">
        <a:defRPr sz="1700" kern="1200">
          <a:solidFill>
            <a:schemeClr val="tx1"/>
          </a:solidFill>
          <a:latin typeface="+mn-lt"/>
          <a:ea typeface="+mn-ea"/>
          <a:cs typeface="+mn-cs"/>
        </a:defRPr>
      </a:lvl4pPr>
      <a:lvl5pPr marL="1879058" algn="l" defTabSz="939527" rtl="0" eaLnBrk="1" latinLnBrk="0" hangingPunct="1">
        <a:defRPr sz="1700" kern="1200">
          <a:solidFill>
            <a:schemeClr val="tx1"/>
          </a:solidFill>
          <a:latin typeface="+mn-lt"/>
          <a:ea typeface="+mn-ea"/>
          <a:cs typeface="+mn-cs"/>
        </a:defRPr>
      </a:lvl5pPr>
      <a:lvl6pPr marL="2348823" algn="l" defTabSz="939527" rtl="0" eaLnBrk="1" latinLnBrk="0" hangingPunct="1">
        <a:defRPr sz="1700" kern="1200">
          <a:solidFill>
            <a:schemeClr val="tx1"/>
          </a:solidFill>
          <a:latin typeface="+mn-lt"/>
          <a:ea typeface="+mn-ea"/>
          <a:cs typeface="+mn-cs"/>
        </a:defRPr>
      </a:lvl6pPr>
      <a:lvl7pPr marL="2818588" algn="l" defTabSz="939527" rtl="0" eaLnBrk="1" latinLnBrk="0" hangingPunct="1">
        <a:defRPr sz="1700" kern="1200">
          <a:solidFill>
            <a:schemeClr val="tx1"/>
          </a:solidFill>
          <a:latin typeface="+mn-lt"/>
          <a:ea typeface="+mn-ea"/>
          <a:cs typeface="+mn-cs"/>
        </a:defRPr>
      </a:lvl7pPr>
      <a:lvl8pPr marL="3288350" algn="l" defTabSz="939527" rtl="0" eaLnBrk="1" latinLnBrk="0" hangingPunct="1">
        <a:defRPr sz="1700" kern="1200">
          <a:solidFill>
            <a:schemeClr val="tx1"/>
          </a:solidFill>
          <a:latin typeface="+mn-lt"/>
          <a:ea typeface="+mn-ea"/>
          <a:cs typeface="+mn-cs"/>
        </a:defRPr>
      </a:lvl8pPr>
      <a:lvl9pPr marL="3758117" algn="l" defTabSz="93952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timeshighereducation.com/" TargetMode="Externa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AD4A-0508-4501-B98D-51C829B5BDAE}"/>
              </a:ext>
            </a:extLst>
          </p:cNvPr>
          <p:cNvSpPr>
            <a:spLocks noGrp="1"/>
          </p:cNvSpPr>
          <p:nvPr>
            <p:ph type="ctrTitle"/>
          </p:nvPr>
        </p:nvSpPr>
        <p:spPr>
          <a:xfrm>
            <a:off x="2559181" y="3573166"/>
            <a:ext cx="7146664" cy="843943"/>
          </a:xfrm>
          <a:solidFill>
            <a:srgbClr val="2E75B6">
              <a:alpha val="81000"/>
            </a:srgbClr>
          </a:solidFill>
        </p:spPr>
        <p:txBody>
          <a:bodyPr/>
          <a:lstStyle/>
          <a:p>
            <a:r>
              <a:rPr lang="en-US" sz="2400" dirty="0">
                <a:solidFill>
                  <a:schemeClr val="bg1"/>
                </a:solidFill>
                <a:latin typeface="Verdana" panose="020B0604030504040204" pitchFamily="34" charset="0"/>
                <a:ea typeface="Verdana" panose="020B0604030504040204" pitchFamily="34" charset="0"/>
              </a:rPr>
              <a:t>Support for learning on internationally recognized open online course platforms</a:t>
            </a:r>
            <a:endParaRPr lang="lv-LV" sz="40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382064D-4533-4B1E-96B9-217BB4A0C913}"/>
              </a:ext>
            </a:extLst>
          </p:cNvPr>
          <p:cNvPicPr>
            <a:picLocks noChangeAspect="1"/>
          </p:cNvPicPr>
          <p:nvPr/>
        </p:nvPicPr>
        <p:blipFill rotWithShape="1">
          <a:blip r:embed="rId3"/>
          <a:srcRect b="20421"/>
          <a:stretch/>
        </p:blipFill>
        <p:spPr>
          <a:xfrm>
            <a:off x="4170679" y="0"/>
            <a:ext cx="3354905" cy="2944368"/>
          </a:xfrm>
          <a:prstGeom prst="rect">
            <a:avLst/>
          </a:prstGeom>
          <a:noFill/>
          <a:ln>
            <a:noFill/>
          </a:ln>
        </p:spPr>
      </p:pic>
    </p:spTree>
    <p:extLst>
      <p:ext uri="{BB962C8B-B14F-4D97-AF65-F5344CB8AC3E}">
        <p14:creationId xmlns:p14="http://schemas.microsoft.com/office/powerpoint/2010/main" val="1255422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F911F8-5D18-44BA-8F3A-7EF54654F59F}"/>
              </a:ext>
            </a:extLst>
          </p:cNvPr>
          <p:cNvSpPr/>
          <p:nvPr/>
        </p:nvSpPr>
        <p:spPr>
          <a:xfrm>
            <a:off x="0" y="0"/>
            <a:ext cx="6119128" cy="68483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lvl="1" indent="269875">
              <a:spcBef>
                <a:spcPts val="0"/>
              </a:spcBef>
            </a:pPr>
            <a:endParaRPr lang="lv-LV" sz="1400" dirty="0">
              <a:solidFill>
                <a:schemeClr val="tx2">
                  <a:lumMod val="75000"/>
                </a:schemeClr>
              </a:solidFill>
              <a:latin typeface="Verdana" panose="020B0604030504040204" pitchFamily="34" charset="0"/>
              <a:ea typeface="Verdana" panose="020B0604030504040204" pitchFamily="34" charset="0"/>
            </a:endParaRPr>
          </a:p>
          <a:p>
            <a:pPr marL="625475" lvl="1" indent="269875">
              <a:spcBef>
                <a:spcPts val="0"/>
              </a:spcBef>
            </a:pPr>
            <a:endParaRPr lang="lv-LV" sz="1400" dirty="0">
              <a:solidFill>
                <a:schemeClr val="tx2">
                  <a:lumMod val="75000"/>
                </a:schemeClr>
              </a:solidFill>
              <a:latin typeface="Verdana" panose="020B0604030504040204" pitchFamily="34" charset="0"/>
              <a:ea typeface="Verdana" panose="020B0604030504040204" pitchFamily="34" charset="0"/>
            </a:endParaRPr>
          </a:p>
          <a:p>
            <a:pPr marL="625475" lvl="1" indent="269875">
              <a:spcBef>
                <a:spcPts val="0"/>
              </a:spcBef>
            </a:pPr>
            <a:endParaRPr lang="lv-LV" sz="1400" dirty="0">
              <a:solidFill>
                <a:schemeClr val="tx2">
                  <a:lumMod val="75000"/>
                </a:schemeClr>
              </a:solidFill>
              <a:latin typeface="Verdana" panose="020B0604030504040204" pitchFamily="34" charset="0"/>
              <a:ea typeface="Verdana" panose="020B0604030504040204" pitchFamily="34" charset="0"/>
            </a:endParaRPr>
          </a:p>
          <a:p>
            <a:pPr marL="625475" lvl="1" indent="269875">
              <a:spcBef>
                <a:spcPts val="0"/>
              </a:spcBef>
            </a:pPr>
            <a:endParaRPr lang="lv-LV" sz="1400" dirty="0">
              <a:solidFill>
                <a:schemeClr val="tx2">
                  <a:lumMod val="75000"/>
                </a:schemeClr>
              </a:solidFill>
              <a:latin typeface="Verdana" panose="020B0604030504040204" pitchFamily="34" charset="0"/>
              <a:ea typeface="Verdana" panose="020B0604030504040204" pitchFamily="34" charset="0"/>
            </a:endParaRPr>
          </a:p>
          <a:p>
            <a:pPr marL="625475" lvl="1" indent="269875">
              <a:spcBef>
                <a:spcPts val="0"/>
              </a:spcBef>
            </a:pPr>
            <a:endParaRPr lang="lv-LV" sz="1400" dirty="0">
              <a:solidFill>
                <a:schemeClr val="tx2">
                  <a:lumMod val="75000"/>
                </a:schemeClr>
              </a:solidFill>
              <a:latin typeface="Verdana" panose="020B0604030504040204" pitchFamily="34" charset="0"/>
              <a:ea typeface="Verdana" panose="020B0604030504040204" pitchFamily="34" charset="0"/>
            </a:endParaRPr>
          </a:p>
          <a:p>
            <a:pPr marL="87313" lvl="1" indent="0">
              <a:spcBef>
                <a:spcPts val="0"/>
              </a:spcBef>
            </a:pPr>
            <a:endParaRPr lang="lv-LV" sz="1400" dirty="0">
              <a:solidFill>
                <a:schemeClr val="tx2">
                  <a:lumMod val="75000"/>
                </a:schemeClr>
              </a:solidFill>
              <a:latin typeface="Verdana" panose="020B0604030504040204" pitchFamily="34" charset="0"/>
              <a:ea typeface="Verdana" panose="020B0604030504040204" pitchFamily="34" charset="0"/>
            </a:endParaRPr>
          </a:p>
          <a:p>
            <a:pPr marL="87313" indent="182563">
              <a:spcBef>
                <a:spcPts val="0"/>
              </a:spcBef>
              <a:buFont typeface="Arial" panose="020B0604020202020204" pitchFamily="34" charset="0"/>
              <a:buChar char="•"/>
            </a:pPr>
            <a:r>
              <a:rPr lang="en-GB" sz="1400" dirty="0">
                <a:solidFill>
                  <a:schemeClr val="tx2">
                    <a:lumMod val="50000"/>
                  </a:schemeClr>
                </a:solidFill>
                <a:latin typeface="Verdana" panose="020B0604030504040204" pitchFamily="34" charset="0"/>
                <a:ea typeface="Verdana" panose="020B0604030504040204" pitchFamily="34" charset="0"/>
              </a:rPr>
              <a:t>In September 2021, Latvia’s PES introduced the “Future skills initiative” that finances training provided by massive online learning course platforms with a particular focus on</a:t>
            </a:r>
            <a:r>
              <a:rPr lang="lv-LV" sz="1400" dirty="0">
                <a:solidFill>
                  <a:schemeClr val="tx2">
                    <a:lumMod val="50000"/>
                  </a:schemeClr>
                </a:solidFill>
                <a:latin typeface="Verdana" panose="020B0604030504040204" pitchFamily="34" charset="0"/>
                <a:ea typeface="Verdana" panose="020B0604030504040204" pitchFamily="34" charset="0"/>
              </a:rPr>
              <a:t>:</a:t>
            </a:r>
          </a:p>
          <a:p>
            <a:pPr marL="373063" lvl="1" indent="252413">
              <a:spcBef>
                <a:spcPts val="0"/>
              </a:spcBef>
              <a:buFont typeface="Courier New" panose="02070309020205020404" pitchFamily="49" charset="0"/>
              <a:buChar char="o"/>
            </a:pPr>
            <a:r>
              <a:rPr lang="en-GB" sz="1400" dirty="0">
                <a:solidFill>
                  <a:schemeClr val="tx2">
                    <a:lumMod val="50000"/>
                  </a:schemeClr>
                </a:solidFill>
                <a:latin typeface="Verdana" panose="020B0604030504040204" pitchFamily="34" charset="0"/>
                <a:ea typeface="Verdana" panose="020B0604030504040204" pitchFamily="34" charset="0"/>
              </a:rPr>
              <a:t>ICT</a:t>
            </a:r>
            <a:endParaRPr lang="lv-LV" sz="1400" dirty="0">
              <a:solidFill>
                <a:schemeClr val="tx2">
                  <a:lumMod val="50000"/>
                </a:schemeClr>
              </a:solidFill>
              <a:latin typeface="Verdana" panose="020B0604030504040204" pitchFamily="34" charset="0"/>
              <a:ea typeface="Verdana" panose="020B0604030504040204" pitchFamily="34" charset="0"/>
            </a:endParaRPr>
          </a:p>
          <a:p>
            <a:pPr marL="373063" lvl="1" indent="252413">
              <a:spcBef>
                <a:spcPts val="0"/>
              </a:spcBef>
              <a:buFont typeface="Courier New" panose="02070309020205020404" pitchFamily="49" charset="0"/>
              <a:buChar char="o"/>
            </a:pPr>
            <a:r>
              <a:rPr lang="en-GB" sz="1400" dirty="0">
                <a:solidFill>
                  <a:schemeClr val="tx2">
                    <a:lumMod val="50000"/>
                  </a:schemeClr>
                </a:solidFill>
                <a:latin typeface="Verdana" panose="020B0604030504040204" pitchFamily="34" charset="0"/>
                <a:ea typeface="Verdana" panose="020B0604030504040204" pitchFamily="34" charset="0"/>
              </a:rPr>
              <a:t>business</a:t>
            </a:r>
            <a:endParaRPr lang="lv-LV" sz="1400" dirty="0">
              <a:solidFill>
                <a:schemeClr val="tx2">
                  <a:lumMod val="50000"/>
                </a:schemeClr>
              </a:solidFill>
              <a:latin typeface="Verdana" panose="020B0604030504040204" pitchFamily="34" charset="0"/>
              <a:ea typeface="Verdana" panose="020B0604030504040204" pitchFamily="34" charset="0"/>
            </a:endParaRPr>
          </a:p>
          <a:p>
            <a:pPr marL="373063" lvl="1" indent="252413">
              <a:spcBef>
                <a:spcPts val="0"/>
              </a:spcBef>
              <a:buFont typeface="Courier New" panose="02070309020205020404" pitchFamily="49" charset="0"/>
              <a:buChar char="o"/>
            </a:pPr>
            <a:r>
              <a:rPr lang="en-GB" sz="1400" dirty="0">
                <a:solidFill>
                  <a:schemeClr val="tx2">
                    <a:lumMod val="50000"/>
                  </a:schemeClr>
                </a:solidFill>
                <a:latin typeface="Verdana" panose="020B0604030504040204" pitchFamily="34" charset="0"/>
                <a:ea typeface="Verdana" panose="020B0604030504040204" pitchFamily="34" charset="0"/>
              </a:rPr>
              <a:t>data science</a:t>
            </a:r>
            <a:endParaRPr lang="lv-LV" sz="1400" dirty="0">
              <a:solidFill>
                <a:schemeClr val="tx2">
                  <a:lumMod val="50000"/>
                </a:schemeClr>
              </a:solidFill>
              <a:latin typeface="Verdana" panose="020B0604030504040204" pitchFamily="34" charset="0"/>
              <a:ea typeface="Verdana" panose="020B0604030504040204" pitchFamily="34" charset="0"/>
            </a:endParaRPr>
          </a:p>
          <a:p>
            <a:pPr marL="373063" lvl="1" indent="252413">
              <a:spcBef>
                <a:spcPts val="0"/>
              </a:spcBef>
              <a:buFont typeface="Courier New" panose="02070309020205020404" pitchFamily="49" charset="0"/>
              <a:buChar char="o"/>
            </a:pPr>
            <a:r>
              <a:rPr lang="en-GB" sz="1400" dirty="0">
                <a:solidFill>
                  <a:schemeClr val="tx2">
                    <a:lumMod val="50000"/>
                  </a:schemeClr>
                </a:solidFill>
                <a:latin typeface="Verdana" panose="020B0604030504040204" pitchFamily="34" charset="0"/>
                <a:ea typeface="Verdana" panose="020B0604030504040204" pitchFamily="34" charset="0"/>
              </a:rPr>
              <a:t>professional language learning</a:t>
            </a:r>
            <a:endParaRPr lang="lv-LV" sz="1400" dirty="0">
              <a:solidFill>
                <a:schemeClr val="tx2">
                  <a:lumMod val="50000"/>
                </a:schemeClr>
              </a:solidFill>
              <a:latin typeface="Verdana" panose="020B0604030504040204" pitchFamily="34" charset="0"/>
              <a:ea typeface="Verdana" panose="020B0604030504040204" pitchFamily="34" charset="0"/>
            </a:endParaRPr>
          </a:p>
          <a:p>
            <a:pPr marL="373063" lvl="1" indent="252413">
              <a:spcBef>
                <a:spcPts val="0"/>
              </a:spcBef>
              <a:buFont typeface="Courier New" panose="02070309020205020404" pitchFamily="49" charset="0"/>
              <a:buChar char="o"/>
            </a:pPr>
            <a:r>
              <a:rPr lang="en-GB" sz="1400" dirty="0">
                <a:solidFill>
                  <a:schemeClr val="tx2">
                    <a:lumMod val="50000"/>
                  </a:schemeClr>
                </a:solidFill>
                <a:latin typeface="Verdana" panose="020B0604030504040204" pitchFamily="34" charset="0"/>
                <a:ea typeface="Verdana" panose="020B0604030504040204" pitchFamily="34" charset="0"/>
              </a:rPr>
              <a:t>transversal skills</a:t>
            </a:r>
            <a:endParaRPr lang="lv-LV" sz="1400" dirty="0">
              <a:solidFill>
                <a:schemeClr val="tx2">
                  <a:lumMod val="50000"/>
                </a:schemeClr>
              </a:solidFill>
              <a:latin typeface="Verdana" panose="020B0604030504040204" pitchFamily="34" charset="0"/>
              <a:ea typeface="Verdana" panose="020B0604030504040204" pitchFamily="34" charset="0"/>
            </a:endParaRPr>
          </a:p>
          <a:p>
            <a:pPr marL="87313" lvl="1" indent="182563">
              <a:spcBef>
                <a:spcPts val="0"/>
              </a:spcBef>
              <a:buFont typeface="Arial" panose="020B0604020202020204" pitchFamily="34" charset="0"/>
              <a:buNone/>
            </a:pPr>
            <a:endParaRPr lang="lv-LV" sz="1400" dirty="0">
              <a:solidFill>
                <a:schemeClr val="tx2">
                  <a:lumMod val="50000"/>
                </a:schemeClr>
              </a:solidFill>
              <a:latin typeface="Verdana" panose="020B0604030504040204" pitchFamily="34" charset="0"/>
              <a:ea typeface="Verdana" panose="020B0604030504040204" pitchFamily="34" charset="0"/>
            </a:endParaRPr>
          </a:p>
          <a:p>
            <a:pPr marL="87313" indent="182563">
              <a:spcBef>
                <a:spcPts val="0"/>
              </a:spcBef>
              <a:spcAft>
                <a:spcPts val="600"/>
              </a:spcAft>
              <a:buFont typeface="Arial" panose="020B0604020202020204" pitchFamily="34" charset="0"/>
              <a:buChar char="•"/>
            </a:pPr>
            <a:r>
              <a:rPr lang="en-GB" sz="1400" dirty="0">
                <a:solidFill>
                  <a:schemeClr val="tx2">
                    <a:lumMod val="50000"/>
                  </a:schemeClr>
                </a:solidFill>
                <a:latin typeface="Verdana" panose="020B0604030504040204" pitchFamily="34" charset="0"/>
                <a:ea typeface="Verdana" panose="020B0604030504040204" pitchFamily="34" charset="0"/>
              </a:rPr>
              <a:t>Platforms must comply with a set of criteria of the Cabinet of Ministers </a:t>
            </a:r>
            <a:endParaRPr lang="lv-LV" sz="1400" dirty="0">
              <a:solidFill>
                <a:schemeClr val="tx2">
                  <a:lumMod val="50000"/>
                </a:schemeClr>
              </a:solidFill>
              <a:latin typeface="Verdana" panose="020B0604030504040204" pitchFamily="34" charset="0"/>
              <a:ea typeface="Verdana" panose="020B0604030504040204" pitchFamily="34" charset="0"/>
            </a:endParaRPr>
          </a:p>
          <a:p>
            <a:pPr marL="87313" indent="182563">
              <a:spcBef>
                <a:spcPts val="0"/>
              </a:spcBef>
              <a:spcAft>
                <a:spcPts val="600"/>
              </a:spcAft>
              <a:buFont typeface="Arial" panose="020B0604020202020204" pitchFamily="34" charset="0"/>
              <a:buChar char="•"/>
            </a:pPr>
            <a:r>
              <a:rPr lang="en-GB" sz="1400" dirty="0">
                <a:solidFill>
                  <a:schemeClr val="tx2">
                    <a:lumMod val="50000"/>
                  </a:schemeClr>
                </a:solidFill>
                <a:latin typeface="Verdana" panose="020B0604030504040204" pitchFamily="34" charset="0"/>
                <a:ea typeface="Verdana" panose="020B0604030504040204" pitchFamily="34" charset="0"/>
              </a:rPr>
              <a:t>Coursera</a:t>
            </a:r>
            <a:r>
              <a:rPr lang="lv-LV" sz="1400" dirty="0">
                <a:solidFill>
                  <a:schemeClr val="tx2">
                    <a:lumMod val="50000"/>
                  </a:schemeClr>
                </a:solidFill>
                <a:latin typeface="Verdana" panose="020B0604030504040204" pitchFamily="34" charset="0"/>
                <a:ea typeface="Verdana" panose="020B0604030504040204" pitchFamily="34" charset="0"/>
              </a:rPr>
              <a:t> (90%)</a:t>
            </a:r>
            <a:r>
              <a:rPr lang="en-GB" sz="1400" dirty="0">
                <a:solidFill>
                  <a:schemeClr val="tx2">
                    <a:lumMod val="50000"/>
                  </a:schemeClr>
                </a:solidFill>
                <a:latin typeface="Verdana" panose="020B0604030504040204" pitchFamily="34" charset="0"/>
                <a:ea typeface="Verdana" panose="020B0604030504040204" pitchFamily="34" charset="0"/>
              </a:rPr>
              <a:t>, edX</a:t>
            </a:r>
            <a:r>
              <a:rPr lang="lv-LV" sz="1400" dirty="0">
                <a:solidFill>
                  <a:schemeClr val="tx2">
                    <a:lumMod val="50000"/>
                  </a:schemeClr>
                </a:solidFill>
                <a:latin typeface="Verdana" panose="020B0604030504040204" pitchFamily="34" charset="0"/>
                <a:ea typeface="Verdana" panose="020B0604030504040204" pitchFamily="34" charset="0"/>
              </a:rPr>
              <a:t> (9%)</a:t>
            </a:r>
            <a:r>
              <a:rPr lang="en-GB" sz="1400" dirty="0">
                <a:solidFill>
                  <a:schemeClr val="tx2">
                    <a:lumMod val="50000"/>
                  </a:schemeClr>
                </a:solidFill>
                <a:latin typeface="Verdana" panose="020B0604030504040204" pitchFamily="34" charset="0"/>
                <a:ea typeface="Verdana" panose="020B0604030504040204" pitchFamily="34" charset="0"/>
              </a:rPr>
              <a:t>, </a:t>
            </a:r>
            <a:r>
              <a:rPr lang="en-GB" sz="1400" dirty="0" err="1">
                <a:solidFill>
                  <a:schemeClr val="tx2">
                    <a:lumMod val="50000"/>
                  </a:schemeClr>
                </a:solidFill>
                <a:latin typeface="Verdana" panose="020B0604030504040204" pitchFamily="34" charset="0"/>
                <a:ea typeface="Verdana" panose="020B0604030504040204" pitchFamily="34" charset="0"/>
              </a:rPr>
              <a:t>FutureLearn</a:t>
            </a:r>
            <a:r>
              <a:rPr lang="lv-LV" sz="1400" dirty="0">
                <a:solidFill>
                  <a:schemeClr val="tx2">
                    <a:lumMod val="50000"/>
                  </a:schemeClr>
                </a:solidFill>
                <a:latin typeface="Verdana" panose="020B0604030504040204" pitchFamily="34" charset="0"/>
                <a:ea typeface="Verdana" panose="020B0604030504040204" pitchFamily="34" charset="0"/>
              </a:rPr>
              <a:t> (1%)</a:t>
            </a:r>
          </a:p>
          <a:p>
            <a:pPr marL="87313" indent="182563">
              <a:spcBef>
                <a:spcPts val="600"/>
              </a:spcBef>
              <a:spcAft>
                <a:spcPts val="600"/>
              </a:spcAft>
              <a:buFont typeface="Arial" panose="020B0604020202020204" pitchFamily="34" charset="0"/>
              <a:buChar char="•"/>
            </a:pPr>
            <a:r>
              <a:rPr lang="lv-LV" sz="1400" dirty="0">
                <a:solidFill>
                  <a:schemeClr val="tx2">
                    <a:lumMod val="50000"/>
                  </a:schemeClr>
                </a:solidFill>
                <a:latin typeface="Verdana" panose="020B0604030504040204" pitchFamily="34" charset="0"/>
                <a:ea typeface="Verdana" panose="020B0604030504040204" pitchFamily="34" charset="0"/>
              </a:rPr>
              <a:t>I</a:t>
            </a:r>
            <a:r>
              <a:rPr lang="en-GB" sz="1400" dirty="0">
                <a:solidFill>
                  <a:schemeClr val="tx2">
                    <a:lumMod val="50000"/>
                  </a:schemeClr>
                </a:solidFill>
                <a:latin typeface="Verdana" panose="020B0604030504040204" pitchFamily="34" charset="0"/>
                <a:ea typeface="Verdana" panose="020B0604030504040204" pitchFamily="34" charset="0"/>
              </a:rPr>
              <a:t>n order to ensure the quality of the study offer, at least 10 of the higher education institutions hosted on the platform must be included in the World University Ranking (published at </a:t>
            </a:r>
            <a:r>
              <a:rPr lang="en-GB" sz="1400" dirty="0">
                <a:solidFill>
                  <a:schemeClr val="tx2">
                    <a:lumMod val="50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https://www.timeshighereducation.com/</a:t>
            </a:r>
            <a:r>
              <a:rPr lang="en-GB" sz="1400" dirty="0">
                <a:solidFill>
                  <a:schemeClr val="tx2">
                    <a:lumMod val="50000"/>
                  </a:schemeClr>
                </a:solidFill>
                <a:latin typeface="Verdana" panose="020B0604030504040204" pitchFamily="34" charset="0"/>
                <a:ea typeface="Verdana" panose="020B0604030504040204" pitchFamily="34" charset="0"/>
              </a:rPr>
              <a:t>)</a:t>
            </a:r>
            <a:endParaRPr lang="lv-LV" sz="1400" dirty="0">
              <a:solidFill>
                <a:schemeClr val="tx2">
                  <a:lumMod val="50000"/>
                </a:schemeClr>
              </a:solidFill>
              <a:latin typeface="Verdana" panose="020B0604030504040204" pitchFamily="34" charset="0"/>
              <a:ea typeface="Verdana" panose="020B0604030504040204" pitchFamily="34" charset="0"/>
            </a:endParaRPr>
          </a:p>
          <a:p>
            <a:pPr marL="87313" indent="182563">
              <a:spcBef>
                <a:spcPts val="600"/>
              </a:spcBef>
              <a:spcAft>
                <a:spcPts val="600"/>
              </a:spcAft>
              <a:buFont typeface="Arial" panose="020B0604020202020204" pitchFamily="34" charset="0"/>
              <a:buChar char="•"/>
            </a:pPr>
            <a:r>
              <a:rPr lang="lv-LV" sz="1400" dirty="0">
                <a:solidFill>
                  <a:schemeClr val="tx2">
                    <a:lumMod val="50000"/>
                  </a:schemeClr>
                </a:solidFill>
                <a:latin typeface="Verdana" panose="020B0604030504040204" pitchFamily="34" charset="0"/>
                <a:ea typeface="Verdana" panose="020B0604030504040204" pitchFamily="34" charset="0"/>
              </a:rPr>
              <a:t>PES</a:t>
            </a:r>
            <a:r>
              <a:rPr lang="en-GB" sz="1400" dirty="0">
                <a:solidFill>
                  <a:schemeClr val="tx2">
                    <a:lumMod val="50000"/>
                  </a:schemeClr>
                </a:solidFill>
                <a:latin typeface="Verdana" panose="020B0604030504040204" pitchFamily="34" charset="0"/>
                <a:ea typeface="Verdana" panose="020B0604030504040204" pitchFamily="34" charset="0"/>
              </a:rPr>
              <a:t> financing up to 500 EUR with 50% of pre-financing</a:t>
            </a:r>
            <a:endParaRPr lang="lv-LV" sz="1400" dirty="0">
              <a:solidFill>
                <a:schemeClr val="tx2">
                  <a:lumMod val="50000"/>
                </a:schemeClr>
              </a:solidFill>
              <a:latin typeface="Verdana" panose="020B0604030504040204" pitchFamily="34" charset="0"/>
              <a:ea typeface="Verdana" panose="020B0604030504040204" pitchFamily="34" charset="0"/>
            </a:endParaRPr>
          </a:p>
          <a:p>
            <a:pPr marL="87313" indent="182563">
              <a:spcBef>
                <a:spcPts val="600"/>
              </a:spcBef>
              <a:spcAft>
                <a:spcPts val="600"/>
              </a:spcAft>
              <a:buFont typeface="Arial" panose="020B0604020202020204" pitchFamily="34" charset="0"/>
              <a:buChar char="•"/>
            </a:pPr>
            <a:r>
              <a:rPr lang="lv-LV" sz="1400" dirty="0" err="1">
                <a:solidFill>
                  <a:schemeClr val="tx2">
                    <a:lumMod val="50000"/>
                  </a:schemeClr>
                </a:solidFill>
                <a:latin typeface="Verdana" panose="020B0604030504040204" pitchFamily="34" charset="0"/>
                <a:ea typeface="Verdana" panose="020B0604030504040204" pitchFamily="34" charset="0"/>
              </a:rPr>
              <a:t>Unemployed</a:t>
            </a:r>
            <a:r>
              <a:rPr lang="lv-LV" sz="1400" dirty="0">
                <a:solidFill>
                  <a:schemeClr val="tx2">
                    <a:lumMod val="50000"/>
                  </a:schemeClr>
                </a:solidFill>
                <a:latin typeface="Verdana" panose="020B0604030504040204" pitchFamily="34" charset="0"/>
                <a:ea typeface="Verdana" panose="020B0604030504040204" pitchFamily="34" charset="0"/>
              </a:rPr>
              <a:t>/</a:t>
            </a:r>
            <a:r>
              <a:rPr lang="lv-LV" sz="1400" dirty="0" err="1">
                <a:solidFill>
                  <a:schemeClr val="tx2">
                    <a:lumMod val="50000"/>
                  </a:schemeClr>
                </a:solidFill>
                <a:latin typeface="Verdana" panose="020B0604030504040204" pitchFamily="34" charset="0"/>
                <a:ea typeface="Verdana" panose="020B0604030504040204" pitchFamily="34" charset="0"/>
              </a:rPr>
              <a:t>employed</a:t>
            </a:r>
            <a:r>
              <a:rPr lang="lv-LV" sz="1400" dirty="0">
                <a:solidFill>
                  <a:schemeClr val="tx2">
                    <a:lumMod val="50000"/>
                  </a:schemeClr>
                </a:solidFill>
                <a:latin typeface="Verdana" panose="020B0604030504040204" pitchFamily="34" charset="0"/>
                <a:ea typeface="Verdana" panose="020B0604030504040204" pitchFamily="34" charset="0"/>
              </a:rPr>
              <a:t> </a:t>
            </a:r>
            <a:r>
              <a:rPr lang="en-GB" sz="1400" dirty="0">
                <a:solidFill>
                  <a:schemeClr val="tx2">
                    <a:lumMod val="50000"/>
                  </a:schemeClr>
                </a:solidFill>
                <a:latin typeface="Verdana" panose="020B0604030504040204" pitchFamily="34" charset="0"/>
                <a:ea typeface="Verdana" panose="020B0604030504040204" pitchFamily="34" charset="0"/>
              </a:rPr>
              <a:t>can acquire multiple courses</a:t>
            </a:r>
            <a:endParaRPr lang="lv-LV" sz="1400" dirty="0">
              <a:solidFill>
                <a:schemeClr val="tx2">
                  <a:lumMod val="50000"/>
                </a:schemeClr>
              </a:solidFill>
              <a:latin typeface="Verdana" panose="020B0604030504040204" pitchFamily="34" charset="0"/>
              <a:ea typeface="Verdana" panose="020B0604030504040204" pitchFamily="34" charset="0"/>
            </a:endParaRPr>
          </a:p>
          <a:p>
            <a:pPr marL="87313" indent="182563">
              <a:spcBef>
                <a:spcPts val="600"/>
              </a:spcBef>
              <a:spcAft>
                <a:spcPts val="600"/>
              </a:spcAft>
              <a:buFont typeface="Arial" panose="020B0604020202020204" pitchFamily="34" charset="0"/>
              <a:buChar char="•"/>
            </a:pPr>
            <a:r>
              <a:rPr lang="lv-LV" sz="1400" b="1" dirty="0" err="1">
                <a:solidFill>
                  <a:schemeClr val="tx2">
                    <a:lumMod val="50000"/>
                  </a:schemeClr>
                </a:solidFill>
                <a:latin typeface="Verdana" panose="020B0604030504040204" pitchFamily="34" charset="0"/>
                <a:ea typeface="Verdana" panose="020B0604030504040204" pitchFamily="34" charset="0"/>
              </a:rPr>
              <a:t>Since</a:t>
            </a:r>
            <a:r>
              <a:rPr lang="lv-LV" sz="1400" b="1" dirty="0">
                <a:solidFill>
                  <a:schemeClr val="tx2">
                    <a:lumMod val="50000"/>
                  </a:schemeClr>
                </a:solidFill>
                <a:latin typeface="Verdana" panose="020B0604030504040204" pitchFamily="34" charset="0"/>
                <a:ea typeface="Verdana" panose="020B0604030504040204" pitchFamily="34" charset="0"/>
              </a:rPr>
              <a:t> </a:t>
            </a:r>
            <a:r>
              <a:rPr lang="lv-LV" sz="1400" b="1" dirty="0" err="1">
                <a:solidFill>
                  <a:schemeClr val="tx2">
                    <a:lumMod val="50000"/>
                  </a:schemeClr>
                </a:solidFill>
                <a:latin typeface="Verdana" panose="020B0604030504040204" pitchFamily="34" charset="0"/>
                <a:ea typeface="Verdana" panose="020B0604030504040204" pitchFamily="34" charset="0"/>
              </a:rPr>
              <a:t>July</a:t>
            </a:r>
            <a:r>
              <a:rPr lang="lv-LV" sz="1400" b="1" dirty="0">
                <a:solidFill>
                  <a:schemeClr val="tx2">
                    <a:lumMod val="50000"/>
                  </a:schemeClr>
                </a:solidFill>
                <a:latin typeface="Verdana" panose="020B0604030504040204" pitchFamily="34" charset="0"/>
                <a:ea typeface="Verdana" panose="020B0604030504040204" pitchFamily="34" charset="0"/>
              </a:rPr>
              <a:t> 2022 - </a:t>
            </a:r>
            <a:r>
              <a:rPr lang="en-US" sz="1400" b="1" dirty="0">
                <a:solidFill>
                  <a:schemeClr val="tx2">
                    <a:lumMod val="50000"/>
                  </a:schemeClr>
                </a:solidFill>
                <a:latin typeface="Verdana" panose="020B0604030504040204" pitchFamily="34" charset="0"/>
                <a:ea typeface="Verdana" panose="020B0604030504040204" pitchFamily="34" charset="0"/>
              </a:rPr>
              <a:t>Taking into account the customers' highly valued opportunity to study in internationally recognized educational programs and their interest, the service was included in the list of PES basic services and its implementation continued</a:t>
            </a:r>
            <a:endParaRPr lang="lv-LV" sz="1400" b="1" dirty="0">
              <a:solidFill>
                <a:schemeClr val="tx2">
                  <a:lumMod val="50000"/>
                </a:schemeClr>
              </a:solidFill>
              <a:latin typeface="Verdana" panose="020B0604030504040204" pitchFamily="34" charset="0"/>
              <a:ea typeface="Verdana" panose="020B0604030504040204" pitchFamily="34" charset="0"/>
            </a:endParaRPr>
          </a:p>
          <a:p>
            <a:pPr marL="87313" indent="182563">
              <a:spcBef>
                <a:spcPts val="600"/>
              </a:spcBef>
              <a:spcAft>
                <a:spcPts val="600"/>
              </a:spcAft>
              <a:buFont typeface="Arial" panose="020B0604020202020204" pitchFamily="34" charset="0"/>
              <a:buChar char="•"/>
            </a:pPr>
            <a:endParaRPr lang="lv-LV" sz="1400" dirty="0">
              <a:solidFill>
                <a:schemeClr val="tx2">
                  <a:lumMod val="50000"/>
                </a:schemeClr>
              </a:solidFill>
              <a:latin typeface="Verdana" panose="020B0604030504040204" pitchFamily="34" charset="0"/>
              <a:ea typeface="Verdana" panose="020B0604030504040204" pitchFamily="34" charset="0"/>
            </a:endParaRPr>
          </a:p>
        </p:txBody>
      </p:sp>
      <p:sp>
        <p:nvSpPr>
          <p:cNvPr id="15" name="Right Triangle 14">
            <a:extLst>
              <a:ext uri="{FF2B5EF4-FFF2-40B4-BE49-F238E27FC236}">
                <a16:creationId xmlns:a16="http://schemas.microsoft.com/office/drawing/2014/main" id="{BFA72046-1656-46C9-8A78-F9AB3671A0F8}"/>
              </a:ext>
            </a:extLst>
          </p:cNvPr>
          <p:cNvSpPr/>
          <p:nvPr/>
        </p:nvSpPr>
        <p:spPr>
          <a:xfrm rot="10800000">
            <a:off x="6102014" y="0"/>
            <a:ext cx="6089989" cy="4514238"/>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46683FFA-C105-4CEA-810B-BA4C17CF05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lv" smtClean="0"/>
              <a:t>2</a:t>
            </a:fld>
            <a:endParaRPr lang="lv"/>
          </a:p>
        </p:txBody>
      </p:sp>
      <p:sp>
        <p:nvSpPr>
          <p:cNvPr id="11" name="Title 1">
            <a:extLst>
              <a:ext uri="{FF2B5EF4-FFF2-40B4-BE49-F238E27FC236}">
                <a16:creationId xmlns:a16="http://schemas.microsoft.com/office/drawing/2014/main" id="{7B45CBBD-69E7-4B99-8CB8-49C0113C5729}"/>
              </a:ext>
            </a:extLst>
          </p:cNvPr>
          <p:cNvSpPr txBox="1">
            <a:spLocks/>
          </p:cNvSpPr>
          <p:nvPr/>
        </p:nvSpPr>
        <p:spPr bwMode="auto">
          <a:xfrm>
            <a:off x="-980993" y="250045"/>
            <a:ext cx="812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3950" tIns="46975" rIns="93950" bIns="46975" numCol="1" anchor="t" anchorCtr="0" compatLnSpc="1">
            <a:prstTxWarp prst="textNoShape">
              <a:avLst/>
            </a:prstTxWarp>
            <a:noAutofit/>
          </a:bodyPr>
          <a:lstStyle>
            <a:lvl1pPr lvl="0" algn="l" defTabSz="936625" rtl="0" eaLnBrk="0" fontAlgn="base" hangingPunct="0">
              <a:lnSpc>
                <a:spcPct val="100000"/>
              </a:lnSpc>
              <a:spcBef>
                <a:spcPts val="0"/>
              </a:spcBef>
              <a:spcAft>
                <a:spcPts val="0"/>
              </a:spcAft>
              <a:buSzPts val="1400"/>
              <a:buNone/>
              <a:defRPr sz="2400" b="1" kern="1200">
                <a:solidFill>
                  <a:schemeClr val="tx1"/>
                </a:solidFill>
                <a:latin typeface="Verdana"/>
                <a:ea typeface="Verdana"/>
                <a:cs typeface="Verdana"/>
                <a:sym typeface="Verdana"/>
              </a:defRPr>
            </a:lvl1pPr>
            <a:lvl2pPr lvl="1" algn="ctr" defTabSz="936625" rtl="0" eaLnBrk="0" fontAlgn="base" hangingPunct="0">
              <a:lnSpc>
                <a:spcPct val="100000"/>
              </a:lnSpc>
              <a:spcBef>
                <a:spcPts val="0"/>
              </a:spcBef>
              <a:spcAft>
                <a:spcPts val="0"/>
              </a:spcAft>
              <a:buSzPts val="1400"/>
              <a:buNone/>
              <a:defRPr sz="4500">
                <a:solidFill>
                  <a:schemeClr val="tx1"/>
                </a:solidFill>
                <a:latin typeface="Times New Roman" pitchFamily="18" charset="0"/>
                <a:ea typeface="MS PGothic" pitchFamily="34" charset="-128"/>
              </a:defRPr>
            </a:lvl2pPr>
            <a:lvl3pPr lvl="2" algn="ctr" defTabSz="936625" rtl="0" eaLnBrk="0" fontAlgn="base" hangingPunct="0">
              <a:lnSpc>
                <a:spcPct val="100000"/>
              </a:lnSpc>
              <a:spcBef>
                <a:spcPts val="0"/>
              </a:spcBef>
              <a:spcAft>
                <a:spcPts val="0"/>
              </a:spcAft>
              <a:buSzPts val="1400"/>
              <a:buNone/>
              <a:defRPr sz="4500">
                <a:solidFill>
                  <a:schemeClr val="tx1"/>
                </a:solidFill>
                <a:latin typeface="Times New Roman" pitchFamily="18" charset="0"/>
                <a:ea typeface="MS PGothic" pitchFamily="34" charset="-128"/>
              </a:defRPr>
            </a:lvl3pPr>
            <a:lvl4pPr lvl="3" algn="ctr" defTabSz="936625" rtl="0" eaLnBrk="0" fontAlgn="base" hangingPunct="0">
              <a:lnSpc>
                <a:spcPct val="100000"/>
              </a:lnSpc>
              <a:spcBef>
                <a:spcPts val="0"/>
              </a:spcBef>
              <a:spcAft>
                <a:spcPts val="0"/>
              </a:spcAft>
              <a:buSzPts val="1400"/>
              <a:buNone/>
              <a:defRPr sz="4500">
                <a:solidFill>
                  <a:schemeClr val="tx1"/>
                </a:solidFill>
                <a:latin typeface="Times New Roman" pitchFamily="18" charset="0"/>
                <a:ea typeface="MS PGothic" pitchFamily="34" charset="-128"/>
              </a:defRPr>
            </a:lvl4pPr>
            <a:lvl5pPr lvl="4" algn="ctr" defTabSz="936625" rtl="0" eaLnBrk="0" fontAlgn="base" hangingPunct="0">
              <a:lnSpc>
                <a:spcPct val="100000"/>
              </a:lnSpc>
              <a:spcBef>
                <a:spcPts val="0"/>
              </a:spcBef>
              <a:spcAft>
                <a:spcPts val="0"/>
              </a:spcAft>
              <a:buSzPts val="1400"/>
              <a:buNone/>
              <a:defRPr sz="4500">
                <a:solidFill>
                  <a:schemeClr val="tx1"/>
                </a:solidFill>
                <a:latin typeface="Times New Roman" pitchFamily="18" charset="0"/>
                <a:ea typeface="MS PGothic" pitchFamily="34" charset="-128"/>
              </a:defRPr>
            </a:lvl5pPr>
            <a:lvl6pPr marL="457178" lvl="5" algn="ctr" defTabSz="938167" rtl="0" eaLnBrk="1" fontAlgn="base" hangingPunct="1">
              <a:lnSpc>
                <a:spcPct val="100000"/>
              </a:lnSpc>
              <a:spcBef>
                <a:spcPts val="0"/>
              </a:spcBef>
              <a:spcAft>
                <a:spcPts val="0"/>
              </a:spcAft>
              <a:buSzPts val="1400"/>
              <a:buNone/>
              <a:defRPr sz="4500">
                <a:solidFill>
                  <a:schemeClr val="tx1"/>
                </a:solidFill>
                <a:latin typeface="Times New Roman" pitchFamily="18" charset="0"/>
              </a:defRPr>
            </a:lvl6pPr>
            <a:lvl7pPr marL="914354" lvl="6" algn="ctr" defTabSz="938167" rtl="0" eaLnBrk="1" fontAlgn="base" hangingPunct="1">
              <a:lnSpc>
                <a:spcPct val="100000"/>
              </a:lnSpc>
              <a:spcBef>
                <a:spcPts val="0"/>
              </a:spcBef>
              <a:spcAft>
                <a:spcPts val="0"/>
              </a:spcAft>
              <a:buSzPts val="1400"/>
              <a:buNone/>
              <a:defRPr sz="4500">
                <a:solidFill>
                  <a:schemeClr val="tx1"/>
                </a:solidFill>
                <a:latin typeface="Times New Roman" pitchFamily="18" charset="0"/>
              </a:defRPr>
            </a:lvl7pPr>
            <a:lvl8pPr marL="1371532" lvl="7" algn="ctr" defTabSz="938167" rtl="0" eaLnBrk="1" fontAlgn="base" hangingPunct="1">
              <a:lnSpc>
                <a:spcPct val="100000"/>
              </a:lnSpc>
              <a:spcBef>
                <a:spcPts val="0"/>
              </a:spcBef>
              <a:spcAft>
                <a:spcPts val="0"/>
              </a:spcAft>
              <a:buSzPts val="1400"/>
              <a:buNone/>
              <a:defRPr sz="4500">
                <a:solidFill>
                  <a:schemeClr val="tx1"/>
                </a:solidFill>
                <a:latin typeface="Times New Roman" pitchFamily="18" charset="0"/>
              </a:defRPr>
            </a:lvl8pPr>
            <a:lvl9pPr marL="1828709" lvl="8" algn="ctr" defTabSz="938167" rtl="0" eaLnBrk="1" fontAlgn="base" hangingPunct="1">
              <a:lnSpc>
                <a:spcPct val="100000"/>
              </a:lnSpc>
              <a:spcBef>
                <a:spcPts val="0"/>
              </a:spcBef>
              <a:spcAft>
                <a:spcPts val="0"/>
              </a:spcAft>
              <a:buSzPts val="1400"/>
              <a:buNone/>
              <a:defRPr sz="4500">
                <a:solidFill>
                  <a:schemeClr val="tx1"/>
                </a:solidFill>
                <a:latin typeface="Times New Roman" pitchFamily="18" charset="0"/>
              </a:defRPr>
            </a:lvl9pPr>
          </a:lstStyle>
          <a:p>
            <a:pPr algn="ctr"/>
            <a:r>
              <a:rPr lang="lv-LV" sz="2800" dirty="0">
                <a:solidFill>
                  <a:srgbClr val="6BA539"/>
                </a:solidFill>
                <a:latin typeface="Verdana" panose="020B0604030504040204" pitchFamily="34" charset="0"/>
                <a:ea typeface="Verdana" panose="020B0604030504040204" pitchFamily="34" charset="0"/>
                <a:cs typeface="Times New Roman" pitchFamily="18" charset="0"/>
              </a:rPr>
              <a:t>FUTURE SKILLS INITIATIVE</a:t>
            </a:r>
            <a:endParaRPr lang="lv-LV" sz="2800" dirty="0">
              <a:solidFill>
                <a:srgbClr val="6BA539"/>
              </a:solidFill>
              <a:latin typeface="Verdana" panose="020B0604030504040204" pitchFamily="34" charset="0"/>
              <a:ea typeface="Verdana" panose="020B0604030504040204" pitchFamily="34" charset="0"/>
              <a:cs typeface="Calibri" panose="020F0502020204030204" pitchFamily="34" charset="0"/>
            </a:endParaRPr>
          </a:p>
        </p:txBody>
      </p:sp>
      <p:sp>
        <p:nvSpPr>
          <p:cNvPr id="22" name="Right Triangle 21">
            <a:extLst>
              <a:ext uri="{FF2B5EF4-FFF2-40B4-BE49-F238E27FC236}">
                <a16:creationId xmlns:a16="http://schemas.microsoft.com/office/drawing/2014/main" id="{801553DC-FED8-4C45-91FE-A58AB18C4E2E}"/>
              </a:ext>
            </a:extLst>
          </p:cNvPr>
          <p:cNvSpPr/>
          <p:nvPr/>
        </p:nvSpPr>
        <p:spPr>
          <a:xfrm rot="16200000">
            <a:off x="9696195" y="4352574"/>
            <a:ext cx="2334144" cy="265747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F706AB0D-9BCD-4284-8CCA-6322126C54C6}"/>
              </a:ext>
            </a:extLst>
          </p:cNvPr>
          <p:cNvSpPr/>
          <p:nvPr/>
        </p:nvSpPr>
        <p:spPr>
          <a:xfrm>
            <a:off x="9557948" y="4697722"/>
            <a:ext cx="1114425" cy="1123950"/>
          </a:xfrm>
          <a:prstGeom prst="ellipse">
            <a:avLst/>
          </a:prstGeom>
          <a:solidFill>
            <a:srgbClr val="6BA539"/>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4E531BB9-3152-4BC3-8610-7FD59B0B451F}"/>
              </a:ext>
            </a:extLst>
          </p:cNvPr>
          <p:cNvSpPr/>
          <p:nvPr/>
        </p:nvSpPr>
        <p:spPr>
          <a:xfrm>
            <a:off x="10534003" y="4219251"/>
            <a:ext cx="590057" cy="58997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lumMod val="75000"/>
                </a:schemeClr>
              </a:solidFill>
            </a:endParaRPr>
          </a:p>
        </p:txBody>
      </p:sp>
      <p:grpSp>
        <p:nvGrpSpPr>
          <p:cNvPr id="14" name="Group 13">
            <a:extLst>
              <a:ext uri="{FF2B5EF4-FFF2-40B4-BE49-F238E27FC236}">
                <a16:creationId xmlns:a16="http://schemas.microsoft.com/office/drawing/2014/main" id="{0069C55E-2152-42E4-AB99-64D5FC482583}"/>
              </a:ext>
            </a:extLst>
          </p:cNvPr>
          <p:cNvGrpSpPr/>
          <p:nvPr/>
        </p:nvGrpSpPr>
        <p:grpSpPr>
          <a:xfrm rot="21335893">
            <a:off x="6393232" y="-9011"/>
            <a:ext cx="5449091" cy="4715761"/>
            <a:chOff x="6019800" y="-414611"/>
            <a:chExt cx="6515100" cy="5713261"/>
          </a:xfrm>
        </p:grpSpPr>
        <p:sp>
          <p:nvSpPr>
            <p:cNvPr id="16" name="Diamond 15">
              <a:extLst>
                <a:ext uri="{FF2B5EF4-FFF2-40B4-BE49-F238E27FC236}">
                  <a16:creationId xmlns:a16="http://schemas.microsoft.com/office/drawing/2014/main" id="{A6FFF004-9B9C-441C-8E2E-51ACEF7E95AA}"/>
                </a:ext>
              </a:extLst>
            </p:cNvPr>
            <p:cNvSpPr/>
            <p:nvPr/>
          </p:nvSpPr>
          <p:spPr>
            <a:xfrm>
              <a:off x="6019800" y="1077731"/>
              <a:ext cx="3124200" cy="2728579"/>
            </a:xfrm>
            <a:prstGeom prst="diamond">
              <a:avLst/>
            </a:prstGeom>
            <a:blipFill dpi="0" rotWithShape="1">
              <a:blip r:embed="rId3"/>
              <a:srcRect/>
              <a:stretch>
                <a:fillRect l="-17000" t="-3000" r="-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iamond 17">
              <a:extLst>
                <a:ext uri="{FF2B5EF4-FFF2-40B4-BE49-F238E27FC236}">
                  <a16:creationId xmlns:a16="http://schemas.microsoft.com/office/drawing/2014/main" id="{BA8FC54B-DF0A-4D6E-8D8A-A3A8B72F98F1}"/>
                </a:ext>
              </a:extLst>
            </p:cNvPr>
            <p:cNvSpPr/>
            <p:nvPr/>
          </p:nvSpPr>
          <p:spPr>
            <a:xfrm>
              <a:off x="7715250" y="2570071"/>
              <a:ext cx="3124200" cy="2728579"/>
            </a:xfrm>
            <a:prstGeom prst="diamond">
              <a:avLst/>
            </a:prstGeom>
            <a:blipFill>
              <a:blip r:embed="rId4"/>
              <a:stretch>
                <a:fillRect l="-17000" t="-3000" r="-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Diamond 20">
              <a:extLst>
                <a:ext uri="{FF2B5EF4-FFF2-40B4-BE49-F238E27FC236}">
                  <a16:creationId xmlns:a16="http://schemas.microsoft.com/office/drawing/2014/main" id="{A75FADEA-05A3-4D15-ABD9-9CDEDD77F457}"/>
                </a:ext>
              </a:extLst>
            </p:cNvPr>
            <p:cNvSpPr/>
            <p:nvPr/>
          </p:nvSpPr>
          <p:spPr>
            <a:xfrm>
              <a:off x="7715251" y="-414611"/>
              <a:ext cx="3124200" cy="2728579"/>
            </a:xfrm>
            <a:prstGeom prst="diamond">
              <a:avLst/>
            </a:prstGeom>
            <a:blipFill>
              <a:blip r:embed="rId5"/>
              <a:srcRect/>
              <a:stretch>
                <a:fillRect l="6254" t="3444" r="-4708" b="-34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Diamond 22">
              <a:extLst>
                <a:ext uri="{FF2B5EF4-FFF2-40B4-BE49-F238E27FC236}">
                  <a16:creationId xmlns:a16="http://schemas.microsoft.com/office/drawing/2014/main" id="{997143D1-A682-4897-B932-504337B30B57}"/>
                </a:ext>
              </a:extLst>
            </p:cNvPr>
            <p:cNvSpPr/>
            <p:nvPr/>
          </p:nvSpPr>
          <p:spPr>
            <a:xfrm>
              <a:off x="9410700" y="1068609"/>
              <a:ext cx="3124200" cy="2728579"/>
            </a:xfrm>
            <a:prstGeom prst="diamond">
              <a:avLst/>
            </a:prstGeom>
            <a:blipFill>
              <a:blip r:embed="rId6"/>
              <a:stretch>
                <a:fillRect l="-17000" t="-3000" r="-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 name="Straight Connector 6">
            <a:extLst>
              <a:ext uri="{FF2B5EF4-FFF2-40B4-BE49-F238E27FC236}">
                <a16:creationId xmlns:a16="http://schemas.microsoft.com/office/drawing/2014/main" id="{BF61E125-D1F4-4B6B-AB49-5E4A0624D579}"/>
              </a:ext>
            </a:extLst>
          </p:cNvPr>
          <p:cNvCxnSpPr/>
          <p:nvPr/>
        </p:nvCxnSpPr>
        <p:spPr>
          <a:xfrm>
            <a:off x="313143" y="915180"/>
            <a:ext cx="5284269"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Grafika 7" descr="Cloud Computing with solid fill">
            <a:extLst>
              <a:ext uri="{FF2B5EF4-FFF2-40B4-BE49-F238E27FC236}">
                <a16:creationId xmlns:a16="http://schemas.microsoft.com/office/drawing/2014/main" id="{CA9BDE21-72F1-42EE-BA4E-7AA50F7E1D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1057" y="4576122"/>
            <a:ext cx="1844027" cy="1634229"/>
          </a:xfrm>
          <a:prstGeom prst="rect">
            <a:avLst/>
          </a:prstGeom>
        </p:spPr>
      </p:pic>
    </p:spTree>
    <p:extLst>
      <p:ext uri="{BB962C8B-B14F-4D97-AF65-F5344CB8AC3E}">
        <p14:creationId xmlns:p14="http://schemas.microsoft.com/office/powerpoint/2010/main" val="202227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5F3F26-AFF0-459C-849F-44FFB8237BEB}"/>
              </a:ext>
            </a:extLst>
          </p:cNvPr>
          <p:cNvPicPr>
            <a:picLocks noChangeAspect="1"/>
          </p:cNvPicPr>
          <p:nvPr/>
        </p:nvPicPr>
        <p:blipFill rotWithShape="1">
          <a:blip r:embed="rId3"/>
          <a:srcRect b="22701"/>
          <a:stretch/>
        </p:blipFill>
        <p:spPr>
          <a:xfrm>
            <a:off x="7309928" y="3571545"/>
            <a:ext cx="4854780" cy="3286455"/>
          </a:xfrm>
          <a:prstGeom prst="rect">
            <a:avLst/>
          </a:prstGeom>
        </p:spPr>
      </p:pic>
      <p:sp>
        <p:nvSpPr>
          <p:cNvPr id="35" name="Rectangle: Diagonal Corners Rounded 34">
            <a:extLst>
              <a:ext uri="{FF2B5EF4-FFF2-40B4-BE49-F238E27FC236}">
                <a16:creationId xmlns:a16="http://schemas.microsoft.com/office/drawing/2014/main" id="{F42F79F9-94E4-4DD7-A24F-34ABB836E619}"/>
              </a:ext>
            </a:extLst>
          </p:cNvPr>
          <p:cNvSpPr/>
          <p:nvPr/>
        </p:nvSpPr>
        <p:spPr>
          <a:xfrm>
            <a:off x="0" y="83726"/>
            <a:ext cx="380060" cy="247445"/>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lv-LV" sz="1600" cap="all" dirty="0">
                <a:solidFill>
                  <a:schemeClr val="bg1"/>
                </a:solidFill>
                <a:latin typeface="Verdana" panose="020B0604030504040204" pitchFamily="34" charset="0"/>
                <a:ea typeface="Verdana" panose="020B0604030504040204" pitchFamily="34" charset="0"/>
                <a:cs typeface="Times New Roman" panose="02020603050405020304" pitchFamily="18" charset="0"/>
              </a:rPr>
              <a:t>8</a:t>
            </a:r>
            <a:endParaRPr lang="en-AU" sz="1600" cap="all"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F2819D62-6164-40F1-A3F0-A87B04ADCA27}"/>
              </a:ext>
            </a:extLst>
          </p:cNvPr>
          <p:cNvSpPr txBox="1"/>
          <p:nvPr/>
        </p:nvSpPr>
        <p:spPr>
          <a:xfrm>
            <a:off x="322992" y="1881267"/>
            <a:ext cx="1232919" cy="338554"/>
          </a:xfrm>
          <a:prstGeom prst="rect">
            <a:avLst/>
          </a:prstGeom>
          <a:solidFill>
            <a:srgbClr val="70AD47"/>
          </a:solidFill>
          <a:ln>
            <a:solidFill>
              <a:srgbClr val="70AD47"/>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ts val="1200"/>
              </a:spcAft>
            </a:pPr>
            <a:r>
              <a:rPr lang="lv-LV" sz="1600" b="1" dirty="0">
                <a:solidFill>
                  <a:schemeClr val="bg1"/>
                </a:solidFill>
                <a:latin typeface="Verdana" panose="020B0604030504040204" pitchFamily="34" charset="0"/>
                <a:ea typeface="Verdana" panose="020B0604030504040204" pitchFamily="34" charset="0"/>
              </a:rPr>
              <a:t>AIM:</a:t>
            </a:r>
          </a:p>
        </p:txBody>
      </p:sp>
      <p:sp>
        <p:nvSpPr>
          <p:cNvPr id="49" name="Rectangle 48">
            <a:extLst>
              <a:ext uri="{FF2B5EF4-FFF2-40B4-BE49-F238E27FC236}">
                <a16:creationId xmlns:a16="http://schemas.microsoft.com/office/drawing/2014/main" id="{292825F7-63E1-4EB3-A938-5198F322A025}"/>
              </a:ext>
            </a:extLst>
          </p:cNvPr>
          <p:cNvSpPr/>
          <p:nvPr/>
        </p:nvSpPr>
        <p:spPr>
          <a:xfrm>
            <a:off x="1736788" y="1881267"/>
            <a:ext cx="10171213" cy="503080"/>
          </a:xfrm>
          <a:prstGeom prst="rect">
            <a:avLst/>
          </a:prstGeom>
          <a:solidFill>
            <a:srgbClr val="4F8CC2"/>
          </a:solidFill>
          <a:ln>
            <a:solidFill>
              <a:srgbClr val="609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600" dirty="0">
                <a:latin typeface="Verdana" panose="020B0604030504040204" pitchFamily="34" charset="0"/>
                <a:ea typeface="Verdana" panose="020B0604030504040204" pitchFamily="34" charset="0"/>
              </a:rPr>
              <a:t>Improve knowledge, skills and abilities in internationally recognized online course platforms</a:t>
            </a:r>
            <a:endParaRPr lang="en-US" sz="1600" b="1" dirty="0">
              <a:latin typeface="Verdana" panose="020B0604030504040204" pitchFamily="34" charset="0"/>
              <a:ea typeface="Verdana" panose="020B0604030504040204" pitchFamily="34" charset="0"/>
            </a:endParaRPr>
          </a:p>
        </p:txBody>
      </p:sp>
      <p:pic>
        <p:nvPicPr>
          <p:cNvPr id="22" name="Picture 21">
            <a:extLst>
              <a:ext uri="{FF2B5EF4-FFF2-40B4-BE49-F238E27FC236}">
                <a16:creationId xmlns:a16="http://schemas.microsoft.com/office/drawing/2014/main" id="{F9583BE1-6489-406D-AD23-D18AF799CD58}"/>
              </a:ext>
            </a:extLst>
          </p:cNvPr>
          <p:cNvPicPr>
            <a:picLocks noChangeAspect="1"/>
          </p:cNvPicPr>
          <p:nvPr/>
        </p:nvPicPr>
        <p:blipFill>
          <a:blip r:embed="rId4"/>
          <a:stretch>
            <a:fillRect/>
          </a:stretch>
        </p:blipFill>
        <p:spPr>
          <a:xfrm>
            <a:off x="322992" y="1229027"/>
            <a:ext cx="1847945" cy="368319"/>
          </a:xfrm>
          <a:prstGeom prst="rect">
            <a:avLst/>
          </a:prstGeom>
        </p:spPr>
      </p:pic>
      <p:sp>
        <p:nvSpPr>
          <p:cNvPr id="27" name="Virsraksts 1">
            <a:extLst>
              <a:ext uri="{FF2B5EF4-FFF2-40B4-BE49-F238E27FC236}">
                <a16:creationId xmlns:a16="http://schemas.microsoft.com/office/drawing/2014/main" id="{C9FBAEA1-2D20-49DF-B237-40A3DC44C43C}"/>
              </a:ext>
            </a:extLst>
          </p:cNvPr>
          <p:cNvSpPr>
            <a:spLocks noGrp="1"/>
          </p:cNvSpPr>
          <p:nvPr>
            <p:ph type="title"/>
          </p:nvPr>
        </p:nvSpPr>
        <p:spPr>
          <a:xfrm>
            <a:off x="-2303" y="1590"/>
            <a:ext cx="12194303" cy="896516"/>
          </a:xfrm>
          <a:solidFill>
            <a:srgbClr val="4F8CC2"/>
          </a:solidFill>
        </p:spPr>
        <p:txBody>
          <a:bodyPr>
            <a:noAutofit/>
          </a:bodyPr>
          <a:lstStyle/>
          <a:p>
            <a:pPr marL="358775"/>
            <a:r>
              <a:rPr lang="lv-LV" sz="3200" dirty="0">
                <a:solidFill>
                  <a:schemeClr val="bg1"/>
                </a:solidFill>
                <a:latin typeface="Verdana" panose="020B0604030504040204" pitchFamily="34" charset="0"/>
                <a:ea typeface="Verdana" panose="020B0604030504040204" pitchFamily="34" charset="0"/>
                <a:cs typeface="+mn-cs"/>
              </a:rPr>
              <a:t>M</a:t>
            </a:r>
            <a:r>
              <a:rPr lang="en-GB" sz="3200" dirty="0" err="1">
                <a:solidFill>
                  <a:schemeClr val="bg1"/>
                </a:solidFill>
                <a:latin typeface="Verdana" panose="020B0604030504040204" pitchFamily="34" charset="0"/>
                <a:ea typeface="Verdana" panose="020B0604030504040204" pitchFamily="34" charset="0"/>
                <a:cs typeface="+mn-cs"/>
              </a:rPr>
              <a:t>assive</a:t>
            </a:r>
            <a:r>
              <a:rPr lang="en-GB" sz="3200" dirty="0">
                <a:solidFill>
                  <a:schemeClr val="bg1"/>
                </a:solidFill>
                <a:latin typeface="Verdana" panose="020B0604030504040204" pitchFamily="34" charset="0"/>
                <a:ea typeface="Verdana" panose="020B0604030504040204" pitchFamily="34" charset="0"/>
                <a:cs typeface="+mn-cs"/>
              </a:rPr>
              <a:t> online learning course platforms</a:t>
            </a:r>
            <a:endParaRPr lang="lv-LV" sz="4400" dirty="0">
              <a:solidFill>
                <a:schemeClr val="bg1"/>
              </a:solidFill>
              <a:latin typeface="Verdana" panose="020B0604030504040204" pitchFamily="34" charset="0"/>
              <a:ea typeface="Verdana" panose="020B0604030504040204" pitchFamily="34" charset="0"/>
            </a:endParaRPr>
          </a:p>
        </p:txBody>
      </p:sp>
      <p:grpSp>
        <p:nvGrpSpPr>
          <p:cNvPr id="19" name="Group 18">
            <a:extLst>
              <a:ext uri="{FF2B5EF4-FFF2-40B4-BE49-F238E27FC236}">
                <a16:creationId xmlns:a16="http://schemas.microsoft.com/office/drawing/2014/main" id="{58750978-0099-408A-95B8-6F31A7D07273}"/>
              </a:ext>
            </a:extLst>
          </p:cNvPr>
          <p:cNvGrpSpPr/>
          <p:nvPr/>
        </p:nvGrpSpPr>
        <p:grpSpPr>
          <a:xfrm>
            <a:off x="1736788" y="4740170"/>
            <a:ext cx="8936252" cy="1284983"/>
            <a:chOff x="1736788" y="4740170"/>
            <a:chExt cx="8936252" cy="1284983"/>
          </a:xfrm>
        </p:grpSpPr>
        <p:grpSp>
          <p:nvGrpSpPr>
            <p:cNvPr id="17" name="Group 16">
              <a:extLst>
                <a:ext uri="{FF2B5EF4-FFF2-40B4-BE49-F238E27FC236}">
                  <a16:creationId xmlns:a16="http://schemas.microsoft.com/office/drawing/2014/main" id="{F19A2A52-ED41-4F66-8960-901B60C00DB4}"/>
                </a:ext>
              </a:extLst>
            </p:cNvPr>
            <p:cNvGrpSpPr/>
            <p:nvPr/>
          </p:nvGrpSpPr>
          <p:grpSpPr>
            <a:xfrm>
              <a:off x="1736788" y="4740170"/>
              <a:ext cx="8936252" cy="338554"/>
              <a:chOff x="1736788" y="4740170"/>
              <a:chExt cx="8936252" cy="338554"/>
            </a:xfrm>
          </p:grpSpPr>
          <p:sp>
            <p:nvSpPr>
              <p:cNvPr id="41" name="TextBox 40">
                <a:extLst>
                  <a:ext uri="{FF2B5EF4-FFF2-40B4-BE49-F238E27FC236}">
                    <a16:creationId xmlns:a16="http://schemas.microsoft.com/office/drawing/2014/main" id="{FB667096-6EFE-4F44-8530-443E73506E99}"/>
                  </a:ext>
                </a:extLst>
              </p:cNvPr>
              <p:cNvSpPr txBox="1"/>
              <p:nvPr/>
            </p:nvSpPr>
            <p:spPr>
              <a:xfrm>
                <a:off x="1736788" y="4740170"/>
                <a:ext cx="5797792" cy="338554"/>
              </a:xfrm>
              <a:prstGeom prst="rect">
                <a:avLst/>
              </a:prstGeom>
              <a:solidFill>
                <a:srgbClr val="E3B83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ts val="1200"/>
                  </a:spcAft>
                </a:pPr>
                <a:r>
                  <a:rPr lang="lv-LV" sz="1600" b="1" dirty="0">
                    <a:solidFill>
                      <a:schemeClr val="bg1"/>
                    </a:solidFill>
                    <a:latin typeface="Verdana" panose="020B0604030504040204" pitchFamily="34" charset="0"/>
                    <a:ea typeface="Verdana" panose="020B0604030504040204" pitchFamily="34" charset="0"/>
                  </a:rPr>
                  <a:t>4 ADDITIONAL TRANSDISCIPLINARY SKILLS:</a:t>
                </a:r>
              </a:p>
            </p:txBody>
          </p:sp>
          <p:sp>
            <p:nvSpPr>
              <p:cNvPr id="30" name="TextBox 29">
                <a:extLst>
                  <a:ext uri="{FF2B5EF4-FFF2-40B4-BE49-F238E27FC236}">
                    <a16:creationId xmlns:a16="http://schemas.microsoft.com/office/drawing/2014/main" id="{823BCCB5-4F6A-4AC3-8996-56A8BD1E1F73}"/>
                  </a:ext>
                </a:extLst>
              </p:cNvPr>
              <p:cNvSpPr txBox="1"/>
              <p:nvPr/>
            </p:nvSpPr>
            <p:spPr>
              <a:xfrm>
                <a:off x="7534580" y="4740170"/>
                <a:ext cx="3138460" cy="338554"/>
              </a:xfrm>
              <a:prstGeom prst="rect">
                <a:avLst/>
              </a:prstGeom>
              <a:solidFill>
                <a:srgbClr val="E3B83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ts val="1200"/>
                  </a:spcAft>
                </a:pPr>
                <a:r>
                  <a:rPr lang="lv-LV" sz="1600" b="1" dirty="0">
                    <a:solidFill>
                      <a:schemeClr val="bg1"/>
                    </a:solidFill>
                    <a:latin typeface="Verdana" panose="020B0604030504040204" pitchFamily="34" charset="0"/>
                    <a:ea typeface="Verdana" panose="020B0604030504040204" pitchFamily="34" charset="0"/>
                  </a:rPr>
                  <a:t>Number of participants </a:t>
                </a:r>
                <a:r>
                  <a:rPr lang="lv-LV" sz="1600" b="1" dirty="0">
                    <a:solidFill>
                      <a:schemeClr val="tx1"/>
                    </a:solidFill>
                    <a:latin typeface="Verdana" panose="020B0604030504040204" pitchFamily="34" charset="0"/>
                    <a:ea typeface="Verdana" panose="020B0604030504040204" pitchFamily="34" charset="0"/>
                  </a:rPr>
                  <a:t>*</a:t>
                </a:r>
                <a:r>
                  <a:rPr lang="lv-LV" sz="1600" b="1" dirty="0">
                    <a:solidFill>
                      <a:schemeClr val="bg1"/>
                    </a:solidFill>
                    <a:latin typeface="Verdana" panose="020B0604030504040204" pitchFamily="34" charset="0"/>
                    <a:ea typeface="Verdana" panose="020B0604030504040204" pitchFamily="34" charset="0"/>
                  </a:rPr>
                  <a:t>:</a:t>
                </a:r>
              </a:p>
            </p:txBody>
          </p:sp>
        </p:grpSp>
        <p:grpSp>
          <p:nvGrpSpPr>
            <p:cNvPr id="18" name="Group 17">
              <a:extLst>
                <a:ext uri="{FF2B5EF4-FFF2-40B4-BE49-F238E27FC236}">
                  <a16:creationId xmlns:a16="http://schemas.microsoft.com/office/drawing/2014/main" id="{1EDF131E-4EF3-4703-955A-CEA9B259A39E}"/>
                </a:ext>
              </a:extLst>
            </p:cNvPr>
            <p:cNvGrpSpPr/>
            <p:nvPr/>
          </p:nvGrpSpPr>
          <p:grpSpPr>
            <a:xfrm>
              <a:off x="1753294" y="5163379"/>
              <a:ext cx="8919746" cy="861774"/>
              <a:chOff x="1753294" y="5163379"/>
              <a:chExt cx="8919746" cy="861774"/>
            </a:xfrm>
          </p:grpSpPr>
          <p:sp>
            <p:nvSpPr>
              <p:cNvPr id="85" name="TextBox 21">
                <a:extLst>
                  <a:ext uri="{FF2B5EF4-FFF2-40B4-BE49-F238E27FC236}">
                    <a16:creationId xmlns:a16="http://schemas.microsoft.com/office/drawing/2014/main" id="{B408673C-D555-4359-8EFF-B61BE99B76F3}"/>
                  </a:ext>
                </a:extLst>
              </p:cNvPr>
              <p:cNvSpPr txBox="1"/>
              <p:nvPr/>
            </p:nvSpPr>
            <p:spPr>
              <a:xfrm>
                <a:off x="1753294" y="5163379"/>
                <a:ext cx="7111306" cy="861774"/>
              </a:xfrm>
              <a:prstGeom prst="rect">
                <a:avLst/>
              </a:prstGeom>
              <a:solidFill>
                <a:schemeClr val="accent1">
                  <a:lumMod val="60000"/>
                  <a:lumOff val="40000"/>
                </a:schemeClr>
              </a:solidFill>
            </p:spPr>
            <p:txBody>
              <a:bodyPr wrap="square" lIns="0" tIns="0" rIns="0" bIns="0" rtlCol="0" anchor="t">
                <a:spAutoFit/>
              </a:bodyPr>
              <a:lstStyle/>
              <a:p>
                <a:pPr marL="474979" lvl="1" indent="-237490" algn="just">
                  <a:buFont typeface="Arial"/>
                  <a:buChar char="•"/>
                </a:pPr>
                <a:r>
                  <a:rPr lang="lv-LV" sz="1400" dirty="0">
                    <a:latin typeface="Verdana" panose="020B0604030504040204" pitchFamily="34" charset="0"/>
                    <a:ea typeface="Verdana" panose="020B0604030504040204" pitchFamily="34" charset="0"/>
                    <a:cs typeface="Arial" panose="020B0604020202020204" pitchFamily="34" charset="0"/>
                  </a:rPr>
                  <a:t>C</a:t>
                </a:r>
                <a:r>
                  <a:rPr lang="en-US" sz="1400" dirty="0">
                    <a:latin typeface="Verdana" panose="020B0604030504040204" pitchFamily="34" charset="0"/>
                    <a:ea typeface="Verdana" panose="020B0604030504040204" pitchFamily="34" charset="0"/>
                    <a:cs typeface="Arial" panose="020B0604020202020204" pitchFamily="34" charset="0"/>
                  </a:rPr>
                  <a:t>ommunication and collaboration in the work environment</a:t>
                </a:r>
                <a:endParaRPr lang="lv-LV" sz="1400" dirty="0">
                  <a:latin typeface="Verdana" panose="020B0604030504040204" pitchFamily="34" charset="0"/>
                  <a:ea typeface="Verdana" panose="020B0604030504040204" pitchFamily="34" charset="0"/>
                  <a:cs typeface="Arial" panose="020B0604020202020204" pitchFamily="34" charset="0"/>
                </a:endParaRPr>
              </a:p>
              <a:p>
                <a:pPr marL="474979" lvl="1" indent="-237490" algn="just">
                  <a:buFont typeface="Arial"/>
                  <a:buChar char="•"/>
                </a:pPr>
                <a:r>
                  <a:rPr lang="lv-LV" sz="1400" dirty="0">
                    <a:latin typeface="Verdana" panose="020B0604030504040204" pitchFamily="34" charset="0"/>
                    <a:ea typeface="Verdana" panose="020B0604030504040204" pitchFamily="34" charset="0"/>
                    <a:cs typeface="Arial" panose="020B0604020202020204" pitchFamily="34" charset="0"/>
                  </a:rPr>
                  <a:t>C</a:t>
                </a:r>
                <a:r>
                  <a:rPr lang="en-US" sz="1400" dirty="0">
                    <a:latin typeface="Verdana" panose="020B0604030504040204" pitchFamily="34" charset="0"/>
                    <a:ea typeface="Verdana" panose="020B0604030504040204" pitchFamily="34" charset="0"/>
                    <a:cs typeface="Arial" panose="020B0604020202020204" pitchFamily="34" charset="0"/>
                  </a:rPr>
                  <a:t>reativity and innovation in a professional environment</a:t>
                </a:r>
                <a:r>
                  <a:rPr lang="en-US" sz="1400" dirty="0">
                    <a:solidFill>
                      <a:srgbClr val="20252F"/>
                    </a:solidFill>
                    <a:latin typeface="Verdana" panose="020B0604030504040204" pitchFamily="34" charset="0"/>
                    <a:ea typeface="Verdana" panose="020B0604030504040204" pitchFamily="34" charset="0"/>
                  </a:rPr>
                  <a:t> </a:t>
                </a:r>
              </a:p>
              <a:p>
                <a:pPr marL="474979" lvl="1" indent="-237490" algn="just">
                  <a:buFont typeface="Arial"/>
                  <a:buChar char="•"/>
                </a:pPr>
                <a:r>
                  <a:rPr lang="lv-LV" sz="1400" dirty="0">
                    <a:latin typeface="Verdana" panose="020B0604030504040204" pitchFamily="34" charset="0"/>
                    <a:ea typeface="Verdana" panose="020B0604030504040204" pitchFamily="34" charset="0"/>
                    <a:cs typeface="Arial" panose="020B0604020202020204" pitchFamily="34" charset="0"/>
                  </a:rPr>
                  <a:t>S</a:t>
                </a:r>
                <a:r>
                  <a:rPr lang="en-US" sz="1400" dirty="0">
                    <a:latin typeface="Verdana" panose="020B0604030504040204" pitchFamily="34" charset="0"/>
                    <a:ea typeface="Verdana" panose="020B0604030504040204" pitchFamily="34" charset="0"/>
                    <a:cs typeface="Arial" panose="020B0604020202020204" pitchFamily="34" charset="0"/>
                  </a:rPr>
                  <a:t>elf</a:t>
                </a:r>
                <a:r>
                  <a:rPr lang="lv-LV" sz="1400" dirty="0">
                    <a:latin typeface="Verdana" panose="020B0604030504040204" pitchFamily="34" charset="0"/>
                    <a:ea typeface="Verdana" panose="020B0604030504040204" pitchFamily="34" charset="0"/>
                    <a:cs typeface="Arial" panose="020B0604020202020204" pitchFamily="34" charset="0"/>
                  </a:rPr>
                  <a:t> </a:t>
                </a:r>
                <a:r>
                  <a:rPr lang="en-US" sz="1400" dirty="0">
                    <a:latin typeface="Verdana" panose="020B0604030504040204" pitchFamily="34" charset="0"/>
                    <a:ea typeface="Verdana" panose="020B0604030504040204" pitchFamily="34" charset="0"/>
                    <a:cs typeface="Arial" panose="020B0604020202020204" pitchFamily="34" charset="0"/>
                  </a:rPr>
                  <a:t>-</a:t>
                </a:r>
                <a:r>
                  <a:rPr lang="lv-LV" sz="1400" dirty="0">
                    <a:latin typeface="Verdana" panose="020B0604030504040204" pitchFamily="34" charset="0"/>
                    <a:ea typeface="Verdana" panose="020B0604030504040204" pitchFamily="34" charset="0"/>
                    <a:cs typeface="Arial" panose="020B0604020202020204" pitchFamily="34" charset="0"/>
                  </a:rPr>
                  <a:t> </a:t>
                </a:r>
                <a:r>
                  <a:rPr lang="en-US" sz="1400" dirty="0">
                    <a:latin typeface="Verdana" panose="020B0604030504040204" pitchFamily="34" charset="0"/>
                    <a:ea typeface="Verdana" panose="020B0604030504040204" pitchFamily="34" charset="0"/>
                    <a:cs typeface="Arial" panose="020B0604020202020204" pitchFamily="34" charset="0"/>
                  </a:rPr>
                  <a:t>organisation and time management</a:t>
                </a:r>
                <a:endParaRPr lang="lv-LV" sz="1400" dirty="0">
                  <a:latin typeface="Verdana" panose="020B0604030504040204" pitchFamily="34" charset="0"/>
                  <a:ea typeface="Verdana" panose="020B0604030504040204" pitchFamily="34" charset="0"/>
                  <a:cs typeface="Arial" panose="020B0604020202020204" pitchFamily="34" charset="0"/>
                </a:endParaRPr>
              </a:p>
              <a:p>
                <a:pPr marL="474979" lvl="1" indent="-237490" algn="just">
                  <a:buFont typeface="Arial"/>
                  <a:buChar char="•"/>
                </a:pPr>
                <a:r>
                  <a:rPr lang="lv-LV" sz="1400" dirty="0">
                    <a:latin typeface="Verdana" panose="020B0604030504040204" pitchFamily="34" charset="0"/>
                    <a:ea typeface="Verdana" panose="020B0604030504040204" pitchFamily="34" charset="0"/>
                    <a:cs typeface="Arial" panose="020B0604020202020204" pitchFamily="34" charset="0"/>
                  </a:rPr>
                  <a:t>L</a:t>
                </a:r>
                <a:r>
                  <a:rPr lang="en-US" sz="1400" dirty="0">
                    <a:latin typeface="Verdana" panose="020B0604030504040204" pitchFamily="34" charset="0"/>
                    <a:ea typeface="Verdana" panose="020B0604030504040204" pitchFamily="34" charset="0"/>
                    <a:cs typeface="Arial" panose="020B0604020202020204" pitchFamily="34" charset="0"/>
                  </a:rPr>
                  <a:t>earning skills and methods</a:t>
                </a:r>
                <a:endParaRPr lang="en-US" sz="1400" dirty="0">
                  <a:solidFill>
                    <a:srgbClr val="20252F"/>
                  </a:solidFill>
                  <a:latin typeface="Verdana" panose="020B0604030504040204" pitchFamily="34" charset="0"/>
                  <a:ea typeface="Verdana" panose="020B0604030504040204" pitchFamily="34" charset="0"/>
                </a:endParaRPr>
              </a:p>
            </p:txBody>
          </p:sp>
          <p:sp>
            <p:nvSpPr>
              <p:cNvPr id="33" name="TextBox 19">
                <a:extLst>
                  <a:ext uri="{FF2B5EF4-FFF2-40B4-BE49-F238E27FC236}">
                    <a16:creationId xmlns:a16="http://schemas.microsoft.com/office/drawing/2014/main" id="{F14BDD76-3741-49BF-A2A4-D41BE6B5A337}"/>
                  </a:ext>
                </a:extLst>
              </p:cNvPr>
              <p:cNvSpPr txBox="1"/>
              <p:nvPr/>
            </p:nvSpPr>
            <p:spPr>
              <a:xfrm>
                <a:off x="7587626" y="5163379"/>
                <a:ext cx="3085414" cy="861774"/>
              </a:xfrm>
              <a:prstGeom prst="rect">
                <a:avLst/>
              </a:prstGeom>
              <a:solidFill>
                <a:schemeClr val="accent1">
                  <a:lumMod val="60000"/>
                  <a:lumOff val="40000"/>
                </a:schemeClr>
              </a:solidFill>
            </p:spPr>
            <p:txBody>
              <a:bodyPr wrap="square" lIns="0" tIns="0" rIns="0" bIns="0" rtlCol="0" anchor="t">
                <a:spAutoFit/>
              </a:bodyPr>
              <a:lstStyle/>
              <a:p>
                <a:pPr marL="237489" lvl="1" algn="ctr"/>
                <a:r>
                  <a:rPr lang="lv-LV" sz="1400" b="1" dirty="0">
                    <a:solidFill>
                      <a:srgbClr val="20252F"/>
                    </a:solidFill>
                    <a:latin typeface="Verdana" panose="020B0604030504040204" pitchFamily="34" charset="0"/>
                    <a:ea typeface="Verdana" panose="020B0604030504040204" pitchFamily="34" charset="0"/>
                  </a:rPr>
                  <a:t>48</a:t>
                </a:r>
              </a:p>
              <a:p>
                <a:pPr marL="237489" lvl="1" algn="ctr"/>
                <a:r>
                  <a:rPr lang="lv-LV" sz="1400" b="1" dirty="0">
                    <a:solidFill>
                      <a:srgbClr val="20252F"/>
                    </a:solidFill>
                    <a:latin typeface="Verdana" panose="020B0604030504040204" pitchFamily="34" charset="0"/>
                    <a:ea typeface="Verdana" panose="020B0604030504040204" pitchFamily="34" charset="0"/>
                  </a:rPr>
                  <a:t>40</a:t>
                </a:r>
              </a:p>
              <a:p>
                <a:pPr marL="237489" lvl="1" algn="ctr"/>
                <a:r>
                  <a:rPr lang="lv-LV" sz="1400" b="1" dirty="0">
                    <a:solidFill>
                      <a:srgbClr val="20252F"/>
                    </a:solidFill>
                    <a:latin typeface="Verdana" panose="020B0604030504040204" pitchFamily="34" charset="0"/>
                    <a:ea typeface="Verdana" panose="020B0604030504040204" pitchFamily="34" charset="0"/>
                  </a:rPr>
                  <a:t>16</a:t>
                </a:r>
              </a:p>
              <a:p>
                <a:pPr marL="237489" lvl="1" algn="ctr"/>
                <a:r>
                  <a:rPr lang="lv-LV" sz="1400" b="1" dirty="0">
                    <a:solidFill>
                      <a:srgbClr val="20252F"/>
                    </a:solidFill>
                    <a:latin typeface="Verdana" panose="020B0604030504040204" pitchFamily="34" charset="0"/>
                    <a:ea typeface="Verdana" panose="020B0604030504040204" pitchFamily="34" charset="0"/>
                  </a:rPr>
                  <a:t>12</a:t>
                </a:r>
              </a:p>
            </p:txBody>
          </p:sp>
        </p:grpSp>
      </p:grpSp>
      <p:grpSp>
        <p:nvGrpSpPr>
          <p:cNvPr id="16" name="Group 15">
            <a:extLst>
              <a:ext uri="{FF2B5EF4-FFF2-40B4-BE49-F238E27FC236}">
                <a16:creationId xmlns:a16="http://schemas.microsoft.com/office/drawing/2014/main" id="{34DCA20C-13C4-4A5A-8588-65D81B370E72}"/>
              </a:ext>
            </a:extLst>
          </p:cNvPr>
          <p:cNvGrpSpPr/>
          <p:nvPr/>
        </p:nvGrpSpPr>
        <p:grpSpPr>
          <a:xfrm>
            <a:off x="1736790" y="2668268"/>
            <a:ext cx="6896753" cy="1700732"/>
            <a:chOff x="1736790" y="2668268"/>
            <a:chExt cx="6896753" cy="1700732"/>
          </a:xfrm>
        </p:grpSpPr>
        <p:grpSp>
          <p:nvGrpSpPr>
            <p:cNvPr id="14" name="Group 13">
              <a:extLst>
                <a:ext uri="{FF2B5EF4-FFF2-40B4-BE49-F238E27FC236}">
                  <a16:creationId xmlns:a16="http://schemas.microsoft.com/office/drawing/2014/main" id="{58DF82FE-4300-426E-9DFC-DAE597B04697}"/>
                </a:ext>
              </a:extLst>
            </p:cNvPr>
            <p:cNvGrpSpPr/>
            <p:nvPr/>
          </p:nvGrpSpPr>
          <p:grpSpPr>
            <a:xfrm>
              <a:off x="1736790" y="2668268"/>
              <a:ext cx="6896753" cy="338554"/>
              <a:chOff x="1736790" y="2668268"/>
              <a:chExt cx="6896753" cy="338554"/>
            </a:xfrm>
          </p:grpSpPr>
          <p:sp>
            <p:nvSpPr>
              <p:cNvPr id="34" name="TextBox 33">
                <a:extLst>
                  <a:ext uri="{FF2B5EF4-FFF2-40B4-BE49-F238E27FC236}">
                    <a16:creationId xmlns:a16="http://schemas.microsoft.com/office/drawing/2014/main" id="{548E3ADD-4A96-4790-AA2D-92E25FECE4B4}"/>
                  </a:ext>
                </a:extLst>
              </p:cNvPr>
              <p:cNvSpPr txBox="1"/>
              <p:nvPr/>
            </p:nvSpPr>
            <p:spPr>
              <a:xfrm>
                <a:off x="1736790" y="2668268"/>
                <a:ext cx="5781825" cy="338554"/>
              </a:xfrm>
              <a:prstGeom prst="rect">
                <a:avLst/>
              </a:prstGeom>
              <a:solidFill>
                <a:srgbClr val="E3B83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ts val="1200"/>
                  </a:spcAft>
                </a:pPr>
                <a:r>
                  <a:rPr lang="lv-LV" sz="1600" b="1" dirty="0">
                    <a:solidFill>
                      <a:schemeClr val="bg1"/>
                    </a:solidFill>
                    <a:latin typeface="Verdana" panose="020B0604030504040204" pitchFamily="34" charset="0"/>
                    <a:ea typeface="Verdana" panose="020B0604030504040204" pitchFamily="34" charset="0"/>
                  </a:rPr>
                  <a:t>SUBJECTS:</a:t>
                </a:r>
              </a:p>
            </p:txBody>
          </p:sp>
          <p:sp>
            <p:nvSpPr>
              <p:cNvPr id="44" name="TextBox 43">
                <a:extLst>
                  <a:ext uri="{FF2B5EF4-FFF2-40B4-BE49-F238E27FC236}">
                    <a16:creationId xmlns:a16="http://schemas.microsoft.com/office/drawing/2014/main" id="{6A92CD90-88F5-4B98-8188-77A9119B2DE9}"/>
                  </a:ext>
                </a:extLst>
              </p:cNvPr>
              <p:cNvSpPr txBox="1"/>
              <p:nvPr/>
            </p:nvSpPr>
            <p:spPr>
              <a:xfrm>
                <a:off x="5495083" y="2668268"/>
                <a:ext cx="3138460" cy="338554"/>
              </a:xfrm>
              <a:prstGeom prst="rect">
                <a:avLst/>
              </a:prstGeom>
              <a:solidFill>
                <a:srgbClr val="E3B83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Bef>
                    <a:spcPts val="1200"/>
                  </a:spcBef>
                  <a:spcAft>
                    <a:spcPts val="1200"/>
                  </a:spcAft>
                </a:pPr>
                <a:r>
                  <a:rPr lang="lv-LV" sz="1600" b="1" dirty="0">
                    <a:solidFill>
                      <a:schemeClr val="bg1"/>
                    </a:solidFill>
                    <a:latin typeface="Verdana" panose="020B0604030504040204" pitchFamily="34" charset="0"/>
                    <a:ea typeface="Verdana" panose="020B0604030504040204" pitchFamily="34" charset="0"/>
                  </a:rPr>
                  <a:t>Number of participants </a:t>
                </a:r>
                <a:r>
                  <a:rPr lang="lv-LV" sz="1600" b="1" dirty="0">
                    <a:solidFill>
                      <a:schemeClr val="tx1"/>
                    </a:solidFill>
                    <a:latin typeface="Verdana" panose="020B0604030504040204" pitchFamily="34" charset="0"/>
                    <a:ea typeface="Verdana" panose="020B0604030504040204" pitchFamily="34" charset="0"/>
                  </a:rPr>
                  <a:t>*</a:t>
                </a:r>
                <a:r>
                  <a:rPr lang="lv-LV" sz="1600" b="1" dirty="0">
                    <a:solidFill>
                      <a:schemeClr val="bg1"/>
                    </a:solidFill>
                    <a:latin typeface="Verdana" panose="020B0604030504040204" pitchFamily="34" charset="0"/>
                    <a:ea typeface="Verdana" panose="020B0604030504040204" pitchFamily="34" charset="0"/>
                  </a:rPr>
                  <a:t>:</a:t>
                </a:r>
              </a:p>
            </p:txBody>
          </p:sp>
        </p:grpSp>
        <p:grpSp>
          <p:nvGrpSpPr>
            <p:cNvPr id="15" name="Group 14">
              <a:extLst>
                <a:ext uri="{FF2B5EF4-FFF2-40B4-BE49-F238E27FC236}">
                  <a16:creationId xmlns:a16="http://schemas.microsoft.com/office/drawing/2014/main" id="{9C41B505-F9C1-469C-9369-1E183C0F15F9}"/>
                </a:ext>
              </a:extLst>
            </p:cNvPr>
            <p:cNvGrpSpPr/>
            <p:nvPr/>
          </p:nvGrpSpPr>
          <p:grpSpPr>
            <a:xfrm>
              <a:off x="1736791" y="3076338"/>
              <a:ext cx="6896752" cy="1292662"/>
              <a:chOff x="1736791" y="3076338"/>
              <a:chExt cx="6896752" cy="1292662"/>
            </a:xfrm>
          </p:grpSpPr>
          <p:sp>
            <p:nvSpPr>
              <p:cNvPr id="31" name="TextBox 19">
                <a:extLst>
                  <a:ext uri="{FF2B5EF4-FFF2-40B4-BE49-F238E27FC236}">
                    <a16:creationId xmlns:a16="http://schemas.microsoft.com/office/drawing/2014/main" id="{AA77CF4A-5716-4DC4-9063-E69E451648CB}"/>
                  </a:ext>
                </a:extLst>
              </p:cNvPr>
              <p:cNvSpPr txBox="1"/>
              <p:nvPr/>
            </p:nvSpPr>
            <p:spPr>
              <a:xfrm>
                <a:off x="5168766" y="3076338"/>
                <a:ext cx="3464777" cy="1292662"/>
              </a:xfrm>
              <a:prstGeom prst="rect">
                <a:avLst/>
              </a:prstGeom>
              <a:solidFill>
                <a:schemeClr val="accent1">
                  <a:lumMod val="60000"/>
                  <a:lumOff val="40000"/>
                </a:schemeClr>
              </a:solidFill>
            </p:spPr>
            <p:txBody>
              <a:bodyPr wrap="square" lIns="0" tIns="0" rIns="0" bIns="0" rtlCol="0" anchor="t">
                <a:spAutoFit/>
              </a:bodyPr>
              <a:lstStyle/>
              <a:p>
                <a:pPr marL="237489" lvl="1" algn="ctr"/>
                <a:r>
                  <a:rPr lang="lv-LV" sz="1400" b="1" dirty="0">
                    <a:solidFill>
                      <a:srgbClr val="20252F"/>
                    </a:solidFill>
                    <a:latin typeface="Verdana" panose="020B0604030504040204" pitchFamily="34" charset="0"/>
                    <a:ea typeface="Verdana" panose="020B0604030504040204" pitchFamily="34" charset="0"/>
                  </a:rPr>
                  <a:t>474</a:t>
                </a:r>
              </a:p>
              <a:p>
                <a:pPr marL="237489" lvl="1" algn="ctr"/>
                <a:r>
                  <a:rPr lang="lv-LV" sz="1400" b="1" dirty="0">
                    <a:solidFill>
                      <a:srgbClr val="20252F"/>
                    </a:solidFill>
                    <a:latin typeface="Verdana" panose="020B0604030504040204" pitchFamily="34" charset="0"/>
                    <a:ea typeface="Verdana" panose="020B0604030504040204" pitchFamily="34" charset="0"/>
                  </a:rPr>
                  <a:t>367</a:t>
                </a:r>
              </a:p>
              <a:p>
                <a:pPr marL="237489" lvl="1" algn="ctr"/>
                <a:r>
                  <a:rPr lang="lv-LV" sz="1400" b="1" dirty="0">
                    <a:solidFill>
                      <a:srgbClr val="20252F"/>
                    </a:solidFill>
                    <a:latin typeface="Verdana" panose="020B0604030504040204" pitchFamily="34" charset="0"/>
                    <a:ea typeface="Verdana" panose="020B0604030504040204" pitchFamily="34" charset="0"/>
                  </a:rPr>
                  <a:t>165</a:t>
                </a:r>
              </a:p>
              <a:p>
                <a:pPr marL="237489" lvl="1" algn="ctr"/>
                <a:r>
                  <a:rPr lang="lv-LV" sz="1400" b="1" dirty="0">
                    <a:solidFill>
                      <a:srgbClr val="20252F"/>
                    </a:solidFill>
                    <a:latin typeface="Verdana" panose="020B0604030504040204" pitchFamily="34" charset="0"/>
                    <a:ea typeface="Verdana" panose="020B0604030504040204" pitchFamily="34" charset="0"/>
                  </a:rPr>
                  <a:t>151</a:t>
                </a:r>
              </a:p>
              <a:p>
                <a:pPr marL="237489" lvl="1" algn="ctr"/>
                <a:r>
                  <a:rPr lang="lv-LV" sz="1400" b="1" dirty="0">
                    <a:solidFill>
                      <a:srgbClr val="20252F"/>
                    </a:solidFill>
                    <a:latin typeface="Verdana" panose="020B0604030504040204" pitchFamily="34" charset="0"/>
                    <a:ea typeface="Verdana" panose="020B0604030504040204" pitchFamily="34" charset="0"/>
                  </a:rPr>
                  <a:t>99</a:t>
                </a:r>
              </a:p>
              <a:p>
                <a:pPr marL="237489" lvl="1" algn="ctr"/>
                <a:r>
                  <a:rPr lang="lv-LV" sz="1400" b="1" dirty="0">
                    <a:solidFill>
                      <a:srgbClr val="20252F"/>
                    </a:solidFill>
                    <a:latin typeface="Verdana" panose="020B0604030504040204" pitchFamily="34" charset="0"/>
                    <a:ea typeface="Verdana" panose="020B0604030504040204" pitchFamily="34" charset="0"/>
                  </a:rPr>
                  <a:t>92</a:t>
                </a:r>
                <a:endParaRPr lang="en-US" sz="1400" b="1" dirty="0">
                  <a:solidFill>
                    <a:srgbClr val="20252F"/>
                  </a:solidFill>
                  <a:latin typeface="Verdana" panose="020B0604030504040204" pitchFamily="34" charset="0"/>
                  <a:ea typeface="Verdana" panose="020B0604030504040204" pitchFamily="34" charset="0"/>
                </a:endParaRPr>
              </a:p>
            </p:txBody>
          </p:sp>
          <p:sp>
            <p:nvSpPr>
              <p:cNvPr id="83" name="TextBox 19">
                <a:extLst>
                  <a:ext uri="{FF2B5EF4-FFF2-40B4-BE49-F238E27FC236}">
                    <a16:creationId xmlns:a16="http://schemas.microsoft.com/office/drawing/2014/main" id="{AF243809-12B2-4B59-8C5F-446D72452885}"/>
                  </a:ext>
                </a:extLst>
              </p:cNvPr>
              <p:cNvSpPr txBox="1"/>
              <p:nvPr/>
            </p:nvSpPr>
            <p:spPr>
              <a:xfrm>
                <a:off x="1736791" y="3076338"/>
                <a:ext cx="4359210" cy="1292662"/>
              </a:xfrm>
              <a:prstGeom prst="rect">
                <a:avLst/>
              </a:prstGeom>
              <a:solidFill>
                <a:schemeClr val="accent1">
                  <a:lumMod val="60000"/>
                  <a:lumOff val="40000"/>
                </a:schemeClr>
              </a:solidFill>
            </p:spPr>
            <p:txBody>
              <a:bodyPr wrap="square" lIns="0" tIns="0" rIns="0" bIns="0" rtlCol="0" anchor="t">
                <a:spAutoFit/>
              </a:bodyPr>
              <a:lstStyle/>
              <a:p>
                <a:pPr marL="474979" lvl="1" indent="-237490" algn="just">
                  <a:buFont typeface="Arial"/>
                  <a:buChar char="•"/>
                </a:pPr>
                <a:r>
                  <a:rPr lang="en-US" sz="1400" dirty="0">
                    <a:solidFill>
                      <a:srgbClr val="20252F"/>
                    </a:solidFill>
                    <a:latin typeface="Verdana" panose="020B0604030504040204" pitchFamily="34" charset="0"/>
                    <a:ea typeface="Verdana" panose="020B0604030504040204" pitchFamily="34" charset="0"/>
                  </a:rPr>
                  <a:t>Computer science</a:t>
                </a:r>
              </a:p>
              <a:p>
                <a:pPr marL="474979" lvl="1" indent="-237490" algn="just">
                  <a:buFont typeface="Arial"/>
                  <a:buChar char="•"/>
                </a:pPr>
                <a:r>
                  <a:rPr lang="en-US" sz="1400" dirty="0">
                    <a:solidFill>
                      <a:srgbClr val="20252F"/>
                    </a:solidFill>
                    <a:latin typeface="Verdana" panose="020B0604030504040204" pitchFamily="34" charset="0"/>
                    <a:ea typeface="Verdana" panose="020B0604030504040204" pitchFamily="34" charset="0"/>
                  </a:rPr>
                  <a:t>Business</a:t>
                </a:r>
              </a:p>
              <a:p>
                <a:pPr marL="474979" lvl="1" indent="-237490" algn="just">
                  <a:buFont typeface="Arial"/>
                  <a:buChar char="•"/>
                </a:pPr>
                <a:r>
                  <a:rPr lang="en-US" sz="1400" dirty="0">
                    <a:solidFill>
                      <a:srgbClr val="20252F"/>
                    </a:solidFill>
                    <a:latin typeface="Verdana" panose="020B0604030504040204" pitchFamily="34" charset="0"/>
                    <a:ea typeface="Verdana" panose="020B0604030504040204" pitchFamily="34" charset="0"/>
                  </a:rPr>
                  <a:t>Data science</a:t>
                </a:r>
              </a:p>
              <a:p>
                <a:pPr marL="474979" lvl="1" indent="-237490" algn="just">
                  <a:buFont typeface="Arial"/>
                  <a:buChar char="•"/>
                </a:pPr>
                <a:r>
                  <a:rPr lang="en-US" sz="1400" dirty="0">
                    <a:solidFill>
                      <a:srgbClr val="20252F"/>
                    </a:solidFill>
                    <a:latin typeface="Verdana" panose="020B0604030504040204" pitchFamily="34" charset="0"/>
                    <a:ea typeface="Verdana" panose="020B0604030504040204" pitchFamily="34" charset="0"/>
                  </a:rPr>
                  <a:t>Learning</a:t>
                </a:r>
                <a:r>
                  <a:rPr lang="lv-LV" sz="1400" dirty="0">
                    <a:solidFill>
                      <a:srgbClr val="20252F"/>
                    </a:solidFill>
                    <a:latin typeface="Verdana" panose="020B0604030504040204" pitchFamily="34" charset="0"/>
                    <a:ea typeface="Verdana" panose="020B0604030504040204" pitchFamily="34" charset="0"/>
                  </a:rPr>
                  <a:t> professional foreign language</a:t>
                </a:r>
                <a:endParaRPr lang="en-US" sz="1400" dirty="0">
                  <a:solidFill>
                    <a:srgbClr val="20252F"/>
                  </a:solidFill>
                  <a:latin typeface="Verdana" panose="020B0604030504040204" pitchFamily="34" charset="0"/>
                  <a:ea typeface="Verdana" panose="020B0604030504040204" pitchFamily="34" charset="0"/>
                </a:endParaRPr>
              </a:p>
              <a:p>
                <a:pPr marL="474979" lvl="1" indent="-237490" algn="just">
                  <a:buFont typeface="Arial"/>
                  <a:buChar char="•"/>
                </a:pPr>
                <a:r>
                  <a:rPr lang="en-US" sz="1400" dirty="0">
                    <a:solidFill>
                      <a:srgbClr val="20252F"/>
                    </a:solidFill>
                    <a:latin typeface="Verdana" panose="020B0604030504040204" pitchFamily="34" charset="0"/>
                    <a:ea typeface="Verdana" panose="020B0604030504040204" pitchFamily="34" charset="0"/>
                  </a:rPr>
                  <a:t>Information Technology</a:t>
                </a:r>
              </a:p>
              <a:p>
                <a:pPr marL="474979" lvl="1" indent="-237490" algn="just">
                  <a:buFont typeface="Arial"/>
                  <a:buChar char="•"/>
                </a:pPr>
                <a:r>
                  <a:rPr lang="en-US" sz="1400" dirty="0">
                    <a:solidFill>
                      <a:srgbClr val="20252F"/>
                    </a:solidFill>
                    <a:latin typeface="Verdana" panose="020B0604030504040204" pitchFamily="34" charset="0"/>
                    <a:ea typeface="Verdana" panose="020B0604030504040204" pitchFamily="34" charset="0"/>
                  </a:rPr>
                  <a:t>Management</a:t>
                </a:r>
              </a:p>
            </p:txBody>
          </p:sp>
        </p:grpSp>
      </p:grpSp>
      <p:sp>
        <p:nvSpPr>
          <p:cNvPr id="47" name="Virsraksts 1">
            <a:extLst>
              <a:ext uri="{FF2B5EF4-FFF2-40B4-BE49-F238E27FC236}">
                <a16:creationId xmlns:a16="http://schemas.microsoft.com/office/drawing/2014/main" id="{55B9E903-C990-413F-868E-C8642373FE98}"/>
              </a:ext>
            </a:extLst>
          </p:cNvPr>
          <p:cNvSpPr txBox="1">
            <a:spLocks/>
          </p:cNvSpPr>
          <p:nvPr/>
        </p:nvSpPr>
        <p:spPr>
          <a:xfrm>
            <a:off x="1630827" y="6325939"/>
            <a:ext cx="5326653" cy="4663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1600" dirty="0">
                <a:latin typeface="Verdana" panose="020B0604030504040204" pitchFamily="34" charset="0"/>
                <a:ea typeface="Verdana" panose="020B0604030504040204" pitchFamily="34" charset="0"/>
              </a:rPr>
              <a:t>* Number of participants</a:t>
            </a:r>
          </a:p>
          <a:p>
            <a:pPr marL="173038"/>
            <a:r>
              <a:rPr lang="lv-LV" sz="1600" dirty="0">
                <a:latin typeface="Verdana" panose="020B0604030504040204" pitchFamily="34" charset="0"/>
                <a:ea typeface="Verdana" panose="020B0604030504040204" pitchFamily="34" charset="0"/>
              </a:rPr>
              <a:t>throughout the period </a:t>
            </a:r>
            <a:r>
              <a:rPr lang="en-US" sz="1600" dirty="0">
                <a:latin typeface="Verdana" panose="020B0604030504040204" pitchFamily="34" charset="0"/>
                <a:ea typeface="Verdana" panose="020B0604030504040204" pitchFamily="34" charset="0"/>
                <a:cs typeface="Arial" panose="020B0604020202020204" pitchFamily="34" charset="0"/>
              </a:rPr>
              <a:t>08.09.2021</a:t>
            </a:r>
            <a:r>
              <a:rPr lang="lv-LV" sz="1600" dirty="0">
                <a:latin typeface="Verdana" panose="020B0604030504040204" pitchFamily="34" charset="0"/>
                <a:ea typeface="Verdana" panose="020B0604030504040204" pitchFamily="34" charset="0"/>
                <a:cs typeface="Arial" panose="020B0604020202020204" pitchFamily="34" charset="0"/>
              </a:rPr>
              <a:t> – 31.03.2023</a:t>
            </a:r>
            <a:endParaRPr lang="lv-LV" sz="1600" dirty="0">
              <a:latin typeface="Verdana" panose="020B0604030504040204" pitchFamily="34" charset="0"/>
              <a:ea typeface="Verdana" panose="020B0604030504040204" pitchFamily="34" charset="0"/>
            </a:endParaRPr>
          </a:p>
        </p:txBody>
      </p:sp>
      <p:grpSp>
        <p:nvGrpSpPr>
          <p:cNvPr id="24" name="Group 23">
            <a:extLst>
              <a:ext uri="{FF2B5EF4-FFF2-40B4-BE49-F238E27FC236}">
                <a16:creationId xmlns:a16="http://schemas.microsoft.com/office/drawing/2014/main" id="{606C1149-25B5-4F1C-978E-223A030198B8}"/>
              </a:ext>
            </a:extLst>
          </p:cNvPr>
          <p:cNvGrpSpPr/>
          <p:nvPr/>
        </p:nvGrpSpPr>
        <p:grpSpPr>
          <a:xfrm>
            <a:off x="9569495" y="5614973"/>
            <a:ext cx="1232919" cy="1177310"/>
            <a:chOff x="9569495" y="5614973"/>
            <a:chExt cx="1232919" cy="1177310"/>
          </a:xfrm>
        </p:grpSpPr>
        <p:grpSp>
          <p:nvGrpSpPr>
            <p:cNvPr id="21" name="Group 20">
              <a:extLst>
                <a:ext uri="{FF2B5EF4-FFF2-40B4-BE49-F238E27FC236}">
                  <a16:creationId xmlns:a16="http://schemas.microsoft.com/office/drawing/2014/main" id="{65377CFE-426C-4AD1-88FB-99F248B88DB5}"/>
                </a:ext>
              </a:extLst>
            </p:cNvPr>
            <p:cNvGrpSpPr/>
            <p:nvPr/>
          </p:nvGrpSpPr>
          <p:grpSpPr>
            <a:xfrm>
              <a:off x="9569495" y="5614973"/>
              <a:ext cx="1232919" cy="1177310"/>
              <a:chOff x="4122351" y="1257154"/>
              <a:chExt cx="4225010" cy="4094727"/>
            </a:xfrm>
          </p:grpSpPr>
          <p:sp>
            <p:nvSpPr>
              <p:cNvPr id="48" name="Oval 47">
                <a:extLst>
                  <a:ext uri="{FF2B5EF4-FFF2-40B4-BE49-F238E27FC236}">
                    <a16:creationId xmlns:a16="http://schemas.microsoft.com/office/drawing/2014/main" id="{0EC7938D-608D-4F13-95E9-2332A91341B2}"/>
                  </a:ext>
                </a:extLst>
              </p:cNvPr>
              <p:cNvSpPr/>
              <p:nvPr/>
            </p:nvSpPr>
            <p:spPr>
              <a:xfrm>
                <a:off x="4122351" y="1257154"/>
                <a:ext cx="4225010" cy="4094727"/>
              </a:xfrm>
              <a:prstGeom prst="ellipse">
                <a:avLst/>
              </a:prstGeom>
              <a:solidFill>
                <a:schemeClr val="bg1"/>
              </a:solidFill>
              <a:ln w="38100">
                <a:solidFill>
                  <a:srgbClr val="4F8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TextBox 49">
                <a:extLst>
                  <a:ext uri="{FF2B5EF4-FFF2-40B4-BE49-F238E27FC236}">
                    <a16:creationId xmlns:a16="http://schemas.microsoft.com/office/drawing/2014/main" id="{04594FA4-DC94-4468-A751-3065320BB9B5}"/>
                  </a:ext>
                </a:extLst>
              </p:cNvPr>
              <p:cNvSpPr txBox="1"/>
              <p:nvPr/>
            </p:nvSpPr>
            <p:spPr>
              <a:xfrm>
                <a:off x="4347946" y="2750967"/>
                <a:ext cx="3773819" cy="1391597"/>
              </a:xfrm>
              <a:prstGeom prst="rect">
                <a:avLst/>
              </a:prstGeom>
              <a:noFill/>
              <a:ln w="38100">
                <a:noFill/>
              </a:ln>
            </p:spPr>
            <p:txBody>
              <a:bodyPr wrap="square" rtlCol="0">
                <a:spAutoFit/>
              </a:bodyPr>
              <a:lstStyle/>
              <a:p>
                <a:pPr algn="ctr"/>
                <a:r>
                  <a:rPr lang="lv-LV" sz="2000" b="1" dirty="0">
                    <a:latin typeface="Verdana" panose="020B0604030504040204" pitchFamily="34" charset="0"/>
                    <a:ea typeface="Verdana" panose="020B0604030504040204" pitchFamily="34" charset="0"/>
                  </a:rPr>
                  <a:t>1464</a:t>
                </a:r>
                <a:r>
                  <a:rPr lang="lv-LV" sz="2000" b="1" baseline="30000" dirty="0">
                    <a:latin typeface="Verdana" panose="020B0604030504040204" pitchFamily="34" charset="0"/>
                    <a:ea typeface="Verdana" panose="020B0604030504040204" pitchFamily="34" charset="0"/>
                  </a:rPr>
                  <a:t>*</a:t>
                </a:r>
              </a:p>
            </p:txBody>
          </p:sp>
        </p:grpSp>
        <p:sp>
          <p:nvSpPr>
            <p:cNvPr id="51" name="TextBox 50">
              <a:extLst>
                <a:ext uri="{FF2B5EF4-FFF2-40B4-BE49-F238E27FC236}">
                  <a16:creationId xmlns:a16="http://schemas.microsoft.com/office/drawing/2014/main" id="{29D78B67-DE53-4D47-A1D8-6F7BDB8F9C85}"/>
                </a:ext>
              </a:extLst>
            </p:cNvPr>
            <p:cNvSpPr txBox="1"/>
            <p:nvPr/>
          </p:nvSpPr>
          <p:spPr>
            <a:xfrm>
              <a:off x="9701159" y="5886653"/>
              <a:ext cx="1101255" cy="276999"/>
            </a:xfrm>
            <a:prstGeom prst="rect">
              <a:avLst/>
            </a:prstGeom>
            <a:noFill/>
            <a:ln w="38100">
              <a:noFill/>
            </a:ln>
          </p:spPr>
          <p:txBody>
            <a:bodyPr wrap="square" rtlCol="0">
              <a:spAutoFit/>
            </a:bodyPr>
            <a:lstStyle/>
            <a:p>
              <a:pPr algn="ctr"/>
              <a:r>
                <a:rPr lang="lv-LV" sz="1200" b="1" dirty="0">
                  <a:latin typeface="Verdana" panose="020B0604030504040204" pitchFamily="34" charset="0"/>
                  <a:ea typeface="Verdana" panose="020B0604030504040204" pitchFamily="34" charset="0"/>
                </a:rPr>
                <a:t>TOTAL</a:t>
              </a:r>
            </a:p>
          </p:txBody>
        </p:sp>
      </p:grpSp>
    </p:spTree>
    <p:extLst>
      <p:ext uri="{BB962C8B-B14F-4D97-AF65-F5344CB8AC3E}">
        <p14:creationId xmlns:p14="http://schemas.microsoft.com/office/powerpoint/2010/main" val="2651935052"/>
      </p:ext>
    </p:extLst>
  </p:cSld>
  <p:clrMapOvr>
    <a:masterClrMapping/>
  </p:clrMapOvr>
</p:sld>
</file>

<file path=ppt/theme/theme1.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7495</TotalTime>
  <Words>280</Words>
  <Application>Microsoft Office PowerPoint</Application>
  <PresentationFormat>Panorámica</PresentationFormat>
  <Paragraphs>56</Paragraphs>
  <Slides>3</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vt:i4>
      </vt:variant>
    </vt:vector>
  </HeadingPairs>
  <TitlesOfParts>
    <vt:vector size="10" baseType="lpstr">
      <vt:lpstr>MS PGothic</vt:lpstr>
      <vt:lpstr>Arial</vt:lpstr>
      <vt:lpstr>Calibri</vt:lpstr>
      <vt:lpstr>Courier New</vt:lpstr>
      <vt:lpstr>Times New Roman</vt:lpstr>
      <vt:lpstr>Verdana</vt:lpstr>
      <vt:lpstr>90_Prezentacija_templateLV</vt:lpstr>
      <vt:lpstr>Support for learning on internationally recognized open online course platforms</vt:lpstr>
      <vt:lpstr>Presentación de PowerPoint</vt:lpstr>
      <vt:lpstr>Massive online learning course platforms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Jordi Delgado Avilés</cp:lastModifiedBy>
  <cp:revision>308</cp:revision>
  <dcterms:created xsi:type="dcterms:W3CDTF">2014-11-20T14:46:47Z</dcterms:created>
  <dcterms:modified xsi:type="dcterms:W3CDTF">2023-06-20T11:59:14Z</dcterms:modified>
</cp:coreProperties>
</file>